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4200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53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039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54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239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07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7787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5102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9034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65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8808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030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681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529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629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273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03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306731-EB13-4FB7-A3C3-45F3F97A0B0B}" type="datetimeFigureOut">
              <a:rPr lang="lt-LT" smtClean="0"/>
              <a:t>2020-04-25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802B-0505-415B-AF60-CF66D16EBA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261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  <p:sldLayoutId id="2147484111" r:id="rId13"/>
    <p:sldLayoutId id="2147484112" r:id="rId14"/>
    <p:sldLayoutId id="2147484113" r:id="rId15"/>
    <p:sldLayoutId id="2147484114" r:id="rId16"/>
    <p:sldLayoutId id="21474841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lanta4ka@yahoo.com" TargetMode="External"/><Relationship Id="rId7" Type="http://schemas.openxmlformats.org/officeDocument/2006/relationships/hyperlink" Target="mailto:migle.cicenaite@gmail.com" TargetMode="External"/><Relationship Id="rId2" Type="http://schemas.openxmlformats.org/officeDocument/2006/relationships/hyperlink" Target="mailto:ruta.bernatonyt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meo.raima@gmail.com" TargetMode="External"/><Relationship Id="rId5" Type="http://schemas.openxmlformats.org/officeDocument/2006/relationships/hyperlink" Target="mailto:galsaviniene@gmail.com" TargetMode="External"/><Relationship Id="rId4" Type="http://schemas.openxmlformats.org/officeDocument/2006/relationships/hyperlink" Target="mailto:gabrielerastenyte@gmai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310" y="4772665"/>
            <a:ext cx="9176823" cy="1557433"/>
          </a:xfrm>
        </p:spPr>
        <p:txBody>
          <a:bodyPr>
            <a:normAutofit/>
          </a:bodyPr>
          <a:lstStyle/>
          <a:p>
            <a:r>
              <a:rPr lang="lt-LT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Parengė mokytoja Jolanta </a:t>
            </a:r>
            <a:r>
              <a:rPr lang="lt-LT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Grinevič-Tankeliun</a:t>
            </a:r>
            <a:endParaRPr lang="lt-LT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Vilnius</a:t>
            </a:r>
            <a:br>
              <a:rPr lang="lt-LT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lt-LT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310" y="532614"/>
            <a:ext cx="7428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Vilniaus Algirdo muzikos mokykla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Muzikos teorijos metodin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 grupė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klasė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pamoka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34123" y="2599690"/>
            <a:ext cx="3730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t-L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SOLFEDŽIO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3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0535" y="926761"/>
            <a:ext cx="9998698" cy="500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Atliktas pamokos užduotis siųskite savo mokytojai </a:t>
            </a:r>
            <a:b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elektroniniu paštu</a:t>
            </a:r>
            <a:endParaRPr lang="lt-L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Solfedžio dalyko mokytojos: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lt-L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ūta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Bernatonytė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el. paštas – 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ruta.bernatonyte@gmail.com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Jolanta </a:t>
            </a:r>
            <a:r>
              <a:rPr lang="lt-L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Grinevič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el. paštas – </a:t>
            </a:r>
            <a:r>
              <a:rPr lang="lt-LT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jolanta4ka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@yahoo.com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Gabrielė </a:t>
            </a:r>
            <a:r>
              <a:rPr lang="lt-L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Rastenytė-Mališauskienė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el. paštas – </a:t>
            </a:r>
            <a:r>
              <a:rPr lang="lt-LT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gabrielerastenyte@gmail.com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Galina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Savinien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ė, el. paštas – </a:t>
            </a:r>
            <a:r>
              <a:rPr lang="lt-LT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galsaviniene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@gmail.com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Raimonda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Svirskien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ė, el. paštas – </a:t>
            </a:r>
            <a:r>
              <a:rPr lang="lt-LT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romeo.raima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@gmail.com</a:t>
            </a:r>
            <a:endParaRPr lang="lt-L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Miglė </a:t>
            </a:r>
            <a:r>
              <a:rPr lang="lt-L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Uleckienė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el. paštas – </a:t>
            </a:r>
            <a:r>
              <a:rPr lang="lt-LT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migle.cicenaite@gmail.com</a:t>
            </a:r>
            <a:endParaRPr lang="lt-L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6639" y="1225484"/>
            <a:ext cx="7079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Ačiū ir iki kitos pamokos!</a:t>
            </a:r>
            <a:endParaRPr lang="pl-PL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585" y="2484698"/>
            <a:ext cx="3510749" cy="351074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34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90334" y="1696824"/>
            <a:ext cx="6235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PAMOKOS TEMA:</a:t>
            </a:r>
            <a:endParaRPr lang="pl-PL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925" y="3071030"/>
            <a:ext cx="111943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Minorinis </a:t>
            </a:r>
            <a:r>
              <a:rPr lang="lt-L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kvintakordas</a:t>
            </a:r>
            <a:r>
              <a:rPr lang="lt-L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ir jo apvertimai</a:t>
            </a:r>
            <a:endParaRPr lang="lt-LT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534" y="605921"/>
            <a:ext cx="120043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Minorinis </a:t>
            </a:r>
            <a:r>
              <a:rPr lang="lt-L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kvintakordas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030" y="2271860"/>
            <a:ext cx="105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Minorinės gamos pastovieji laipsniai sudaro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minorinį </a:t>
            </a:r>
            <a:r>
              <a:rPr lang="lt-L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kvintakordą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359951" y="4330560"/>
            <a:ext cx="4824952" cy="1478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kvintakordas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8029" y="3427944"/>
            <a:ext cx="2073897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29" y="3885144"/>
            <a:ext cx="5445389" cy="236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623" y="601207"/>
            <a:ext cx="104300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Minorinis </a:t>
            </a:r>
            <a:r>
              <a:rPr lang="lt-LT" sz="36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</a:t>
            </a:r>
            <a:r>
              <a:rPr lang="en-GB" sz="36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vintakordas</a:t>
            </a:r>
            <a:r>
              <a:rPr lang="en-GB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GB" sz="36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turi</a:t>
            </a:r>
            <a:r>
              <a:rPr lang="en-GB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du </a:t>
            </a:r>
            <a:r>
              <a:rPr lang="en-GB" sz="36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apvertimus</a:t>
            </a:r>
            <a:r>
              <a:rPr lang="en-GB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</a:t>
            </a:r>
            <a:br>
              <a:rPr lang="en-GB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minorinis </a:t>
            </a:r>
            <a:r>
              <a:rPr lang="en-GB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sekstakord</a:t>
            </a:r>
            <a:r>
              <a:rPr lang="lt-LT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</a:t>
            </a:r>
            <a: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lt-LT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2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b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lt-LT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ir </a:t>
            </a:r>
            <a: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minorinis </a:t>
            </a:r>
            <a:r>
              <a:rPr lang="lt-LT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kvartsekstakordas</a:t>
            </a:r>
            <a:r>
              <a:rPr lang="lt-LT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lt-LT" sz="3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2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476" y="3021291"/>
            <a:ext cx="10576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Jeigu apatinį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kvintakordo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garsą perkelsime oktava aukštyn, gausime pirmąjį jo apvertimą –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sekstakordą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724" y="4339201"/>
            <a:ext cx="6140155" cy="206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024539" y="1481308"/>
            <a:ext cx="3938833" cy="1469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sekstakordas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gr4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45736" y="4350470"/>
            <a:ext cx="10807831" cy="1748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sekstakordas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žymimas t</a:t>
            </a:r>
            <a:r>
              <a:rPr lang="lt-L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Pavyzdyje matome, kad nuo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natos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mi yra d3 intervalas, o nuo mi iki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gr4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2" y="775956"/>
            <a:ext cx="6117010" cy="269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9939" y="801278"/>
            <a:ext cx="10666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Jeigu apatinį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sekstakordo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garsą perkelsime oktava aukštyn, gausime antrąjį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kvintakordo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apvertimą – </a:t>
            </a:r>
            <a:r>
              <a:rPr lang="lt-L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kvartsekstakordą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82" y="2343118"/>
            <a:ext cx="9307295" cy="29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92564" y="1566148"/>
            <a:ext cx="4688264" cy="1422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kvartsekstakordas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gr4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1468" y="4265629"/>
            <a:ext cx="11029360" cy="19513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kvartsekstaktordas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žymimas t</a:t>
            </a:r>
            <a:r>
              <a:rPr lang="lt-L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  <a:p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Pavyzdyje matome, kad nuo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natos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yra gr4 intervalas, o nuo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lt-LT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m3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1" y="995075"/>
            <a:ext cx="5783875" cy="24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55802"/>
            <a:ext cx="10511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Minorinis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kvintakordas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jo du apvertimai (t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t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Įsidėmėkite, kaip tuos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apvertimus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sudarome.</a:t>
            </a:r>
            <a:endParaRPr lang="lt-LT" sz="1300" dirty="0"/>
          </a:p>
        </p:txBody>
      </p:sp>
      <p:sp>
        <p:nvSpPr>
          <p:cNvPr id="6" name="Rectangle 5"/>
          <p:cNvSpPr/>
          <p:nvPr/>
        </p:nvSpPr>
        <p:spPr>
          <a:xfrm>
            <a:off x="457200" y="4886169"/>
            <a:ext cx="103579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Grokite ir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intonuokite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bei jo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apvertimus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pl-PL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Stenkit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ės įsiminti ir atskirti akordų skambesį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87" y="1909375"/>
            <a:ext cx="7018119" cy="19273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73477" y="1869056"/>
            <a:ext cx="3590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lt-LT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gr4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gr4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04355" y="1333892"/>
            <a:ext cx="3516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UŽDUOTYS</a:t>
            </a:r>
            <a:endParaRPr lang="pl-PL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572" y="2912883"/>
            <a:ext cx="10576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Šios pamokos užduotis rasite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dokumente.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 galite atsispausdinti arba perrašyti į sąsiuvinį.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410</TotalTime>
  <Words>234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31</cp:revision>
  <dcterms:created xsi:type="dcterms:W3CDTF">2020-04-08T10:32:18Z</dcterms:created>
  <dcterms:modified xsi:type="dcterms:W3CDTF">2020-04-25T11:12:55Z</dcterms:modified>
</cp:coreProperties>
</file>