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DB5F43-C0A8-4011-87F5-A8FF31920A40}" type="datetimeFigureOut">
              <a:rPr lang="lt-LT" smtClean="0"/>
              <a:pPr/>
              <a:t>2020-04-03</a:t>
            </a:fld>
            <a:endParaRPr lang="lt-L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54C3F3-C564-4A06-B40C-B67994C5AEB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B5F43-C0A8-4011-87F5-A8FF31920A40}" type="datetimeFigureOut">
              <a:rPr lang="lt-LT" smtClean="0"/>
              <a:pPr/>
              <a:t>2020-04-03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4C3F3-C564-4A06-B40C-B67994C5AEB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DB5F43-C0A8-4011-87F5-A8FF31920A40}" type="datetimeFigureOut">
              <a:rPr lang="lt-LT" smtClean="0"/>
              <a:pPr/>
              <a:t>2020-04-03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54C3F3-C564-4A06-B40C-B67994C5AEB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B5F43-C0A8-4011-87F5-A8FF31920A40}" type="datetimeFigureOut">
              <a:rPr lang="lt-LT" smtClean="0"/>
              <a:pPr/>
              <a:t>2020-04-03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4C3F3-C564-4A06-B40C-B67994C5AEB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DB5F43-C0A8-4011-87F5-A8FF31920A40}" type="datetimeFigureOut">
              <a:rPr lang="lt-LT" smtClean="0"/>
              <a:pPr/>
              <a:t>2020-04-03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B54C3F3-C564-4A06-B40C-B67994C5AEB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B5F43-C0A8-4011-87F5-A8FF31920A40}" type="datetimeFigureOut">
              <a:rPr lang="lt-LT" smtClean="0"/>
              <a:pPr/>
              <a:t>2020-04-03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4C3F3-C564-4A06-B40C-B67994C5AEB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B5F43-C0A8-4011-87F5-A8FF31920A40}" type="datetimeFigureOut">
              <a:rPr lang="lt-LT" smtClean="0"/>
              <a:pPr/>
              <a:t>2020-04-03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4C3F3-C564-4A06-B40C-B67994C5AEB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B5F43-C0A8-4011-87F5-A8FF31920A40}" type="datetimeFigureOut">
              <a:rPr lang="lt-LT" smtClean="0"/>
              <a:pPr/>
              <a:t>2020-04-03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4C3F3-C564-4A06-B40C-B67994C5AEB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DB5F43-C0A8-4011-87F5-A8FF31920A40}" type="datetimeFigureOut">
              <a:rPr lang="lt-LT" smtClean="0"/>
              <a:pPr/>
              <a:t>2020-04-03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4C3F3-C564-4A06-B40C-B67994C5AEB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B5F43-C0A8-4011-87F5-A8FF31920A40}" type="datetimeFigureOut">
              <a:rPr lang="lt-LT" smtClean="0"/>
              <a:pPr/>
              <a:t>2020-04-03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4C3F3-C564-4A06-B40C-B67994C5AEB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B5F43-C0A8-4011-87F5-A8FF31920A40}" type="datetimeFigureOut">
              <a:rPr lang="lt-LT" smtClean="0"/>
              <a:pPr/>
              <a:t>2020-04-03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4C3F3-C564-4A06-B40C-B67994C5AEB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DB5F43-C0A8-4011-87F5-A8FF31920A40}" type="datetimeFigureOut">
              <a:rPr lang="lt-LT" smtClean="0"/>
              <a:pPr/>
              <a:t>2020-04-03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54C3F3-C564-4A06-B40C-B67994C5AEBA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Solfed</a:t>
            </a:r>
            <a:r>
              <a:rPr lang="lt-LT" dirty="0" smtClean="0"/>
              <a:t>žio</a:t>
            </a:r>
            <a:br>
              <a:rPr lang="lt-LT" dirty="0" smtClean="0"/>
            </a:br>
            <a:r>
              <a:rPr lang="lt-LT" dirty="0" smtClean="0"/>
              <a:t>III klasė 3 pamoka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lt-LT" dirty="0" smtClean="0"/>
              <a:t>Vilniaus Algirdo muzikos mokykla</a:t>
            </a:r>
          </a:p>
          <a:p>
            <a:r>
              <a:rPr lang="lt-LT" dirty="0" smtClean="0"/>
              <a:t>Muzikos teorijos metodinė grupė</a:t>
            </a:r>
          </a:p>
          <a:p>
            <a:r>
              <a:rPr lang="lt-LT" dirty="0" smtClean="0"/>
              <a:t>Vilnius</a:t>
            </a:r>
          </a:p>
          <a:p>
            <a:r>
              <a:rPr lang="lt-LT" dirty="0" smtClean="0"/>
              <a:t>2020</a:t>
            </a:r>
          </a:p>
          <a:p>
            <a:r>
              <a:rPr lang="lt-LT" dirty="0" smtClean="0"/>
              <a:t>Parengė mokytoja ekspertė G.Savinienė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2976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80768"/>
          </a:xfrm>
        </p:spPr>
        <p:txBody>
          <a:bodyPr>
            <a:normAutofit/>
          </a:bodyPr>
          <a:lstStyle/>
          <a:p>
            <a:pPr algn="ctr"/>
            <a:r>
              <a:rPr lang="lt-LT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Ritminės grupės su šešioliktinėmis natomis</a:t>
            </a:r>
            <a:endParaRPr lang="lt-LT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475768"/>
          </a:xfrm>
        </p:spPr>
        <p:txBody>
          <a:bodyPr/>
          <a:lstStyle/>
          <a:p>
            <a:endParaRPr lang="lt-LT" dirty="0" smtClean="0"/>
          </a:p>
          <a:p>
            <a:endParaRPr lang="lt-LT" dirty="0" smtClean="0"/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Šešioliktinės natos grupuojamos po keturias.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Viena                tokia šešioliktinių grupė lygi  vienai ketvirtinei vertei.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55"/>
          <a:stretch/>
        </p:blipFill>
        <p:spPr bwMode="auto">
          <a:xfrm>
            <a:off x="1691680" y="2990184"/>
            <a:ext cx="1183936" cy="51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08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96792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Visuose metruose keturios šešioliktinės natos grupuojamos po keturias,  pvz.: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98236"/>
            <a:ext cx="6480720" cy="4223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5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0876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Muzikoje ritminės grupės su šešioliktinėmis natomis būna įvairios.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 smtClean="0"/>
          </a:p>
          <a:p>
            <a:endParaRPr lang="lt-LT" dirty="0" smtClean="0"/>
          </a:p>
          <a:p>
            <a:r>
              <a:rPr lang="lt-LT" dirty="0" smtClean="0"/>
              <a:t>Skambant akcentuotai, ryžtingai muzikai, arba polkos šokiui, naudojamos štai tokios ritminės grupės:     </a:t>
            </a:r>
          </a:p>
          <a:p>
            <a:r>
              <a:rPr lang="lt-LT" dirty="0" smtClean="0"/>
              <a:t>                  </a:t>
            </a:r>
            <a:r>
              <a:rPr lang="lt-LT" dirty="0" err="1" smtClean="0"/>
              <a:t>ti</a:t>
            </a:r>
            <a:r>
              <a:rPr lang="lt-LT" dirty="0" smtClean="0"/>
              <a:t> </a:t>
            </a:r>
            <a:r>
              <a:rPr lang="lt-LT" dirty="0" err="1" smtClean="0"/>
              <a:t>ri-ri</a:t>
            </a:r>
            <a:r>
              <a:rPr lang="lt-LT" dirty="0" smtClean="0"/>
              <a:t>   arba                </a:t>
            </a:r>
            <a:r>
              <a:rPr lang="lt-LT" dirty="0" err="1" smtClean="0"/>
              <a:t>ri-ri</a:t>
            </a:r>
            <a:r>
              <a:rPr lang="lt-LT" dirty="0" smtClean="0"/>
              <a:t> </a:t>
            </a:r>
            <a:r>
              <a:rPr lang="lt-LT" dirty="0" err="1" smtClean="0"/>
              <a:t>ti</a:t>
            </a:r>
            <a:endParaRPr lang="lt-L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89040"/>
            <a:ext cx="110413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0226"/>
            <a:ext cx="1152128" cy="941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98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Belskime ritmo pratimą.</a:t>
            </a:r>
            <a:br>
              <a:rPr lang="lt-LT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lt-LT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705678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999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2">
                    <a:lumMod val="75000"/>
                  </a:schemeClr>
                </a:solidFill>
              </a:rPr>
              <a:t>Iki kitos </a:t>
            </a:r>
            <a:r>
              <a:rPr lang="lt-LT" dirty="0" smtClean="0">
                <a:solidFill>
                  <a:schemeClr val="tx2">
                    <a:lumMod val="75000"/>
                  </a:schemeClr>
                </a:solidFill>
              </a:rPr>
              <a:t>pamokos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endParaRPr lang="lt-L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92896"/>
            <a:ext cx="309634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2039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86</Words>
  <Application>Microsoft Office PowerPoint</Application>
  <PresentationFormat>Demonstracija ekrane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1" baseType="lpstr">
      <vt:lpstr>Times New Roman</vt:lpstr>
      <vt:lpstr>Trebuchet MS</vt:lpstr>
      <vt:lpstr>Wingdings</vt:lpstr>
      <vt:lpstr>Wingdings 2</vt:lpstr>
      <vt:lpstr>Opulent</vt:lpstr>
      <vt:lpstr>Solfedžio III klasė 3 pamoka</vt:lpstr>
      <vt:lpstr>Ritminės grupės su šešioliktinėmis natomis</vt:lpstr>
      <vt:lpstr>Visuose metruose keturios šešioliktinės natos grupuojamos po keturias,  pvz.: </vt:lpstr>
      <vt:lpstr>Muzikoje ritminės grupės su šešioliktinėmis natomis būna įvairios. </vt:lpstr>
      <vt:lpstr>Belskime ritmo pratimą. </vt:lpstr>
      <vt:lpstr>Iki kitos pamokos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Solfedžio III klasė 3 pamoka</dc:title>
  <dc:creator>User</dc:creator>
  <cp:lastModifiedBy>VAMM</cp:lastModifiedBy>
  <cp:revision>19</cp:revision>
  <dcterms:created xsi:type="dcterms:W3CDTF">2020-04-03T16:57:17Z</dcterms:created>
  <dcterms:modified xsi:type="dcterms:W3CDTF">2020-04-03T20:08:42Z</dcterms:modified>
</cp:coreProperties>
</file>