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30EB-E0DB-42A4-9837-071C601278D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6660-3665-46D9-AC4A-79CB452D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5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30EB-E0DB-42A4-9837-071C601278D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6660-3665-46D9-AC4A-79CB452D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84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30EB-E0DB-42A4-9837-071C601278D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6660-3665-46D9-AC4A-79CB452DB97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851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30EB-E0DB-42A4-9837-071C601278D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6660-3665-46D9-AC4A-79CB452D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00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30EB-E0DB-42A4-9837-071C601278D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6660-3665-46D9-AC4A-79CB452DB97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8185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30EB-E0DB-42A4-9837-071C601278D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6660-3665-46D9-AC4A-79CB452D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40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30EB-E0DB-42A4-9837-071C601278D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6660-3665-46D9-AC4A-79CB452D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73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30EB-E0DB-42A4-9837-071C601278D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6660-3665-46D9-AC4A-79CB452D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4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30EB-E0DB-42A4-9837-071C601278D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6660-3665-46D9-AC4A-79CB452D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9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30EB-E0DB-42A4-9837-071C601278D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6660-3665-46D9-AC4A-79CB452D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1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30EB-E0DB-42A4-9837-071C601278D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6660-3665-46D9-AC4A-79CB452D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2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30EB-E0DB-42A4-9837-071C601278D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6660-3665-46D9-AC4A-79CB452D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7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30EB-E0DB-42A4-9837-071C601278D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6660-3665-46D9-AC4A-79CB452D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2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30EB-E0DB-42A4-9837-071C601278D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6660-3665-46D9-AC4A-79CB452D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6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30EB-E0DB-42A4-9837-071C601278D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6660-3665-46D9-AC4A-79CB452D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5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30EB-E0DB-42A4-9837-071C601278D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6660-3665-46D9-AC4A-79CB452D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6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C30EB-E0DB-42A4-9837-071C601278D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A86660-3665-46D9-AC4A-79CB452D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7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hyperlink" Target="https://www.vamm.lt/wp-content/uploads/2020/05/Ritmas-5-kl-6.mp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7.png"/><Relationship Id="rId9" Type="http://schemas.openxmlformats.org/officeDocument/2006/relationships/hyperlink" Target="https://www.vamm.lt/wp-content/uploads/2020/05/Diktantas-5-kl-6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olanta4ka@yahoo.com" TargetMode="External"/><Relationship Id="rId7" Type="http://schemas.openxmlformats.org/officeDocument/2006/relationships/hyperlink" Target="mailto:migle.cicenaite@gmail.com" TargetMode="External"/><Relationship Id="rId2" Type="http://schemas.openxmlformats.org/officeDocument/2006/relationships/hyperlink" Target="mailto:ruta.bernatonyte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meo.raima@gmail.com" TargetMode="External"/><Relationship Id="rId5" Type="http://schemas.openxmlformats.org/officeDocument/2006/relationships/hyperlink" Target="mailto:galsaviniene@gmail.com" TargetMode="External"/><Relationship Id="rId4" Type="http://schemas.openxmlformats.org/officeDocument/2006/relationships/hyperlink" Target="mailto:gabrielerastenyte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09"/>
            <a:ext cx="9144000" cy="324671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SOLFED</a:t>
            </a:r>
            <a:r>
              <a:rPr lang="lt-LT" altLang="en-US" dirty="0" smtClean="0"/>
              <a:t>ŽIO</a:t>
            </a:r>
            <a:br>
              <a:rPr lang="lt-LT" altLang="en-US" dirty="0" smtClean="0"/>
            </a:br>
            <a:r>
              <a:rPr lang="lt-LT" altLang="en-US" dirty="0" smtClean="0"/>
              <a:t>V klasė</a:t>
            </a:r>
            <a:br>
              <a:rPr lang="lt-LT" altLang="en-US" dirty="0" smtClean="0"/>
            </a:br>
            <a:r>
              <a:rPr lang="lt-LT" altLang="en-US" dirty="0" smtClean="0"/>
              <a:t/>
            </a:r>
            <a:br>
              <a:rPr lang="lt-LT" altLang="en-US" dirty="0" smtClean="0"/>
            </a:br>
            <a:r>
              <a:rPr lang="lt-LT" altLang="en-US" b="1" dirty="0" smtClean="0"/>
              <a:t>DIKTANTAI </a:t>
            </a:r>
            <a:r>
              <a:rPr lang="en-US" altLang="en-US" b="1" dirty="0" smtClean="0"/>
              <a:t>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49040"/>
            <a:ext cx="9144000" cy="270401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lt-LT" altLang="en-US" dirty="0"/>
              <a:t>Vilniaus Algirdo muzikos mokykla</a:t>
            </a:r>
          </a:p>
          <a:p>
            <a:pPr algn="ctr">
              <a:defRPr/>
            </a:pPr>
            <a:r>
              <a:rPr lang="lt-LT" altLang="en-US" dirty="0"/>
              <a:t>Muzikos teorijos metodinė grupė</a:t>
            </a:r>
          </a:p>
          <a:p>
            <a:pPr algn="ctr">
              <a:defRPr/>
            </a:pPr>
            <a:r>
              <a:rPr lang="lt-LT" altLang="en-US" dirty="0"/>
              <a:t>Mokytoja metodininkė Gabrielė Rastenytė-Mališauskienė</a:t>
            </a:r>
          </a:p>
          <a:p>
            <a:pPr algn="ctr">
              <a:defRPr/>
            </a:pPr>
            <a:endParaRPr lang="lt-LT" altLang="en-US" dirty="0"/>
          </a:p>
          <a:p>
            <a:pPr algn="ctr">
              <a:defRPr/>
            </a:pPr>
            <a:r>
              <a:rPr lang="lt-LT" altLang="en-US" dirty="0"/>
              <a:t>Vilnius</a:t>
            </a:r>
          </a:p>
          <a:p>
            <a:pPr algn="ctr">
              <a:defRPr/>
            </a:pPr>
            <a:r>
              <a:rPr lang="lt-LT" altLang="en-US" dirty="0"/>
              <a:t>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6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713477" cy="801189"/>
          </a:xfrm>
        </p:spPr>
        <p:txBody>
          <a:bodyPr>
            <a:normAutofit/>
          </a:bodyPr>
          <a:lstStyle/>
          <a:p>
            <a:pPr algn="ctr"/>
            <a:r>
              <a:rPr lang="lt-LT" altLang="en-US" sz="4000" dirty="0"/>
              <a:t>Ritminis </a:t>
            </a:r>
            <a:r>
              <a:rPr lang="lt-LT" altLang="en-US" sz="4000" dirty="0" smtClean="0"/>
              <a:t>diktantas 6/8 metre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8984"/>
            <a:ext cx="11184466" cy="5046616"/>
          </a:xfrm>
        </p:spPr>
        <p:txBody>
          <a:bodyPr/>
          <a:lstStyle/>
          <a:p>
            <a:r>
              <a:rPr lang="lt-LT" altLang="en-US" sz="2800" dirty="0"/>
              <a:t>Diktante </a:t>
            </a:r>
            <a:r>
              <a:rPr lang="lt-LT" altLang="en-US" sz="2800" dirty="0" smtClean="0"/>
              <a:t>bus 6/8 metro ritminės </a:t>
            </a:r>
            <a:r>
              <a:rPr lang="lt-LT" altLang="en-US" sz="2800" dirty="0"/>
              <a:t>grupės</a:t>
            </a:r>
            <a:r>
              <a:rPr lang="lt-LT" altLang="en-US" sz="2800" dirty="0" smtClean="0"/>
              <a:t>:</a:t>
            </a:r>
          </a:p>
          <a:p>
            <a:endParaRPr lang="lt-LT" altLang="en-US" sz="2800" dirty="0"/>
          </a:p>
          <a:p>
            <a:endParaRPr lang="lt-LT" altLang="en-US" sz="2800" dirty="0" smtClean="0"/>
          </a:p>
          <a:p>
            <a:endParaRPr lang="lt-LT" altLang="en-US" sz="2800" dirty="0"/>
          </a:p>
          <a:p>
            <a:r>
              <a:rPr lang="lt-LT" altLang="en-US" sz="2000" dirty="0" smtClean="0">
                <a:solidFill>
                  <a:srgbClr val="00B050"/>
                </a:solidFill>
              </a:rPr>
              <a:t>Dėmesio! Diktante pauzių nėra!</a:t>
            </a:r>
            <a:endParaRPr lang="en-US" altLang="en-US" sz="2000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4822" y="2064935"/>
            <a:ext cx="1766777" cy="14424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7131" y="2064935"/>
            <a:ext cx="1611956" cy="1452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94619" y="2073674"/>
            <a:ext cx="1105004" cy="14434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7333" y="5042264"/>
            <a:ext cx="10595913" cy="1435724"/>
          </a:xfrm>
          <a:prstGeom prst="rect">
            <a:avLst/>
          </a:prstGeom>
        </p:spPr>
      </p:pic>
      <p:pic>
        <p:nvPicPr>
          <p:cNvPr id="10" name="Ritmas 5 kl 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809487" y="3618236"/>
            <a:ext cx="609600" cy="609600"/>
          </a:xfrm>
          <a:prstGeom prst="rect">
            <a:avLst/>
          </a:prstGeom>
        </p:spPr>
      </p:pic>
      <p:sp>
        <p:nvSpPr>
          <p:cNvPr id="7" name="Stačiakampis 6"/>
          <p:cNvSpPr/>
          <p:nvPr/>
        </p:nvSpPr>
        <p:spPr>
          <a:xfrm>
            <a:off x="3066287" y="4647875"/>
            <a:ext cx="6096000" cy="2923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sz="1300" dirty="0">
                <a:hlinkClick r:id="rId9"/>
              </a:rPr>
              <a:t>https://www.vamm.lt/wp-content/uploads/2020/05/Ritmas-5-kl-6.mp3</a:t>
            </a:r>
            <a:endParaRPr lang="lt-LT" sz="1300" dirty="0"/>
          </a:p>
        </p:txBody>
      </p:sp>
    </p:spTree>
    <p:extLst>
      <p:ext uri="{BB962C8B-B14F-4D97-AF65-F5344CB8AC3E}">
        <p14:creationId xmlns:p14="http://schemas.microsoft.com/office/powerpoint/2010/main" val="178699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58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1183740" cy="1519646"/>
          </a:xfrm>
        </p:spPr>
        <p:txBody>
          <a:bodyPr>
            <a:normAutofit/>
          </a:bodyPr>
          <a:lstStyle/>
          <a:p>
            <a:pPr algn="ctr"/>
            <a:r>
              <a:rPr lang="lt-LT" altLang="en-US" sz="4400" dirty="0" smtClean="0"/>
              <a:t>Prisiminkite </a:t>
            </a:r>
            <a:r>
              <a:rPr lang="en-US" altLang="en-US" sz="4400" dirty="0" smtClean="0"/>
              <a:t>a</a:t>
            </a:r>
            <a:r>
              <a:rPr lang="lt-LT" altLang="en-US" sz="4400" dirty="0" smtClean="0"/>
              <a:t>-moll ir </a:t>
            </a:r>
            <a:r>
              <a:rPr lang="lt-LT" altLang="en-US" sz="4400" dirty="0"/>
              <a:t>jos </a:t>
            </a:r>
            <a:r>
              <a:rPr lang="lt-LT" altLang="en-US" sz="4400" dirty="0" smtClean="0"/>
              <a:t>pastoviuosius laipsnius: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965" y="3602333"/>
            <a:ext cx="9954623" cy="188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9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4320"/>
            <a:ext cx="11142616" cy="2664823"/>
          </a:xfrm>
        </p:spPr>
        <p:txBody>
          <a:bodyPr>
            <a:normAutofit/>
          </a:bodyPr>
          <a:lstStyle/>
          <a:p>
            <a:r>
              <a:rPr lang="lt-LT" altLang="en-US" sz="3200" dirty="0"/>
              <a:t>Paklausykite ir užrašykite į sąsiuvinius melodinį diktantą </a:t>
            </a:r>
            <a:r>
              <a:rPr lang="lt-LT" altLang="en-US" sz="3200" dirty="0" smtClean="0"/>
              <a:t>tonacijoje </a:t>
            </a:r>
            <a:r>
              <a:rPr lang="en-US" altLang="en-US" sz="3200" dirty="0" smtClean="0"/>
              <a:t>a</a:t>
            </a:r>
            <a:r>
              <a:rPr lang="lt-LT" altLang="en-US" sz="3200" dirty="0" smtClean="0"/>
              <a:t>-moll</a:t>
            </a:r>
            <a:r>
              <a:rPr lang="en-US" altLang="en-US" sz="3200" dirty="0" smtClean="0"/>
              <a:t>. </a:t>
            </a:r>
            <a:r>
              <a:rPr lang="en-US" altLang="en-US" sz="3200" dirty="0" err="1" smtClean="0"/>
              <a:t>Diktanto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metras</a:t>
            </a:r>
            <a:r>
              <a:rPr lang="en-US" altLang="en-US" sz="3200" dirty="0" smtClean="0"/>
              <a:t> 6/8</a:t>
            </a:r>
            <a:r>
              <a:rPr lang="lt-LT" altLang="en-US" sz="3200" dirty="0"/>
              <a:t/>
            </a:r>
            <a:br>
              <a:rPr lang="lt-LT" altLang="en-US" sz="3200" dirty="0"/>
            </a:br>
            <a:r>
              <a:rPr lang="lt-LT" altLang="en-US" sz="3200" dirty="0" smtClean="0"/>
              <a:t/>
            </a:r>
            <a:br>
              <a:rPr lang="lt-LT" altLang="en-US" sz="3200" dirty="0" smtClean="0"/>
            </a:br>
            <a:r>
              <a:rPr lang="en-US" altLang="en-US" sz="3200" dirty="0" err="1" smtClean="0"/>
              <a:t>Ritmin</a:t>
            </a:r>
            <a:r>
              <a:rPr lang="lt-LT" altLang="en-US" sz="3200" dirty="0" smtClean="0"/>
              <a:t>ė</a:t>
            </a:r>
            <a:r>
              <a:rPr lang="en-US" altLang="en-US" sz="3200" dirty="0" smtClean="0"/>
              <a:t>s </a:t>
            </a:r>
            <a:r>
              <a:rPr lang="en-US" altLang="en-US" sz="3200" dirty="0" err="1" smtClean="0"/>
              <a:t>grup</a:t>
            </a:r>
            <a:r>
              <a:rPr lang="lt-LT" altLang="en-US" sz="3200" dirty="0" smtClean="0"/>
              <a:t>ė</a:t>
            </a:r>
            <a:r>
              <a:rPr lang="en-US" altLang="en-US" sz="3200" dirty="0" smtClean="0"/>
              <a:t>s</a:t>
            </a:r>
            <a:r>
              <a:rPr lang="lt-LT" altLang="en-US" sz="3200" dirty="0" smtClean="0"/>
              <a:t>: </a:t>
            </a:r>
            <a:endParaRPr lang="en-US" sz="32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82624" y="4334265"/>
            <a:ext cx="10634571" cy="22010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9931" y="1365602"/>
            <a:ext cx="1415385" cy="11555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9910" y="1417876"/>
            <a:ext cx="1224666" cy="11032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59170" y="1397725"/>
            <a:ext cx="889840" cy="1162353"/>
          </a:xfrm>
          <a:prstGeom prst="rect">
            <a:avLst/>
          </a:prstGeom>
        </p:spPr>
      </p:pic>
      <p:pic>
        <p:nvPicPr>
          <p:cNvPr id="11" name="Diktantas 5 kl 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791200" y="2939143"/>
            <a:ext cx="609600" cy="609600"/>
          </a:xfrm>
          <a:prstGeom prst="rect">
            <a:avLst/>
          </a:prstGeom>
        </p:spPr>
      </p:pic>
      <p:sp>
        <p:nvSpPr>
          <p:cNvPr id="3" name="Stačiakampis 2"/>
          <p:cNvSpPr/>
          <p:nvPr/>
        </p:nvSpPr>
        <p:spPr>
          <a:xfrm>
            <a:off x="3048000" y="4041877"/>
            <a:ext cx="6096000" cy="2923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sz="1300" dirty="0">
                <a:hlinkClick r:id="rId9"/>
              </a:rPr>
              <a:t>https://www.vamm.lt/wp-content/uploads/2020/05/Diktantas-5-kl-6.mp3</a:t>
            </a:r>
            <a:endParaRPr lang="lt-LT" sz="1300" dirty="0"/>
          </a:p>
        </p:txBody>
      </p:sp>
    </p:spTree>
    <p:extLst>
      <p:ext uri="{BB962C8B-B14F-4D97-AF65-F5344CB8AC3E}">
        <p14:creationId xmlns:p14="http://schemas.microsoft.com/office/powerpoint/2010/main" val="181358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94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32509"/>
            <a:ext cx="10835793" cy="1597891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 err="1"/>
              <a:t>Atliktas</a:t>
            </a:r>
            <a:r>
              <a:rPr lang="en-US" altLang="en-US" dirty="0"/>
              <a:t> </a:t>
            </a:r>
            <a:r>
              <a:rPr lang="en-US" altLang="en-US" dirty="0" err="1"/>
              <a:t>pamokos</a:t>
            </a:r>
            <a:r>
              <a:rPr lang="en-US" altLang="en-US" dirty="0"/>
              <a:t> u</a:t>
            </a:r>
            <a:r>
              <a:rPr lang="lt-LT" altLang="en-US" dirty="0"/>
              <a:t>žduotis siųskite savo mokytojai </a:t>
            </a:r>
            <a:br>
              <a:rPr lang="lt-LT" altLang="en-US" dirty="0"/>
            </a:br>
            <a:r>
              <a:rPr lang="lt-LT" altLang="en-US" dirty="0"/>
              <a:t>elektroniniu paštu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1"/>
            <a:ext cx="10648757" cy="4110962"/>
          </a:xfrm>
        </p:spPr>
        <p:txBody>
          <a:bodyPr/>
          <a:lstStyle/>
          <a:p>
            <a:pPr>
              <a:defRPr/>
            </a:pPr>
            <a:r>
              <a:rPr lang="lt-LT" dirty="0">
                <a:solidFill>
                  <a:schemeClr val="tx1"/>
                </a:solidFill>
              </a:rPr>
              <a:t>Solfedžio dalyko mokytojos: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 3" panose="05040102010807070707" pitchFamily="18" charset="2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lt-LT" dirty="0">
                <a:solidFill>
                  <a:schemeClr val="tx1"/>
                </a:solidFill>
              </a:rPr>
              <a:t>ūta Bernatonytė, el. paštas –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ruta.bernatonyte@gmail.com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 3" panose="05040102010807070707" pitchFamily="18" charset="2"/>
              <a:buAutoNum type="arabicPeriod"/>
              <a:defRPr/>
            </a:pPr>
            <a:r>
              <a:rPr lang="lt-LT" dirty="0">
                <a:solidFill>
                  <a:schemeClr val="tx1"/>
                </a:solidFill>
              </a:rPr>
              <a:t>Jolanta Grinevič, el. paštas – </a:t>
            </a:r>
            <a:r>
              <a:rPr lang="lt-LT" dirty="0">
                <a:solidFill>
                  <a:schemeClr val="tx1"/>
                </a:solidFill>
                <a:hlinkClick r:id="rId3"/>
              </a:rPr>
              <a:t>jolanta4ka</a:t>
            </a:r>
            <a:r>
              <a:rPr lang="en-US" dirty="0">
                <a:solidFill>
                  <a:schemeClr val="tx1"/>
                </a:solidFill>
                <a:hlinkClick r:id="rId3"/>
              </a:rPr>
              <a:t>@yahoo.com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 3" panose="05040102010807070707" pitchFamily="18" charset="2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Gabriel</a:t>
            </a:r>
            <a:r>
              <a:rPr lang="lt-LT" dirty="0">
                <a:solidFill>
                  <a:schemeClr val="tx1"/>
                </a:solidFill>
              </a:rPr>
              <a:t>ė Rastenytė-Mališauskienė, el. paštas – </a:t>
            </a:r>
            <a:r>
              <a:rPr lang="en-US" dirty="0">
                <a:solidFill>
                  <a:schemeClr val="tx1"/>
                </a:solidFill>
                <a:hlinkClick r:id="rId4"/>
              </a:rPr>
              <a:t>gabrielerastenyte@gmail.com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 3" panose="05040102010807070707" pitchFamily="18" charset="2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Galina </a:t>
            </a:r>
            <a:r>
              <a:rPr lang="en-US" dirty="0" err="1">
                <a:solidFill>
                  <a:schemeClr val="tx1"/>
                </a:solidFill>
              </a:rPr>
              <a:t>Savinien</a:t>
            </a:r>
            <a:r>
              <a:rPr lang="lt-LT" dirty="0">
                <a:solidFill>
                  <a:schemeClr val="tx1"/>
                </a:solidFill>
              </a:rPr>
              <a:t>ė, el. paštas – </a:t>
            </a:r>
            <a:r>
              <a:rPr lang="lt-LT" dirty="0">
                <a:solidFill>
                  <a:schemeClr val="tx1"/>
                </a:solidFill>
                <a:hlinkClick r:id="rId5"/>
              </a:rPr>
              <a:t>galsaviniene</a:t>
            </a:r>
            <a:r>
              <a:rPr lang="en-US" dirty="0">
                <a:solidFill>
                  <a:schemeClr val="tx1"/>
                </a:solidFill>
                <a:hlinkClick r:id="rId5"/>
              </a:rPr>
              <a:t>@gmail.com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 3" panose="05040102010807070707" pitchFamily="18" charset="2"/>
              <a:buAutoNum type="arabicPeriod"/>
              <a:defRPr/>
            </a:pPr>
            <a:r>
              <a:rPr lang="en-US" dirty="0" err="1">
                <a:solidFill>
                  <a:schemeClr val="tx1"/>
                </a:solidFill>
              </a:rPr>
              <a:t>Raimonda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Svirskien</a:t>
            </a:r>
            <a:r>
              <a:rPr lang="lt-LT" dirty="0">
                <a:solidFill>
                  <a:schemeClr val="tx1"/>
                </a:solidFill>
              </a:rPr>
              <a:t>ė, el. paštas – </a:t>
            </a:r>
            <a:r>
              <a:rPr lang="lt-LT" dirty="0">
                <a:solidFill>
                  <a:schemeClr val="tx1"/>
                </a:solidFill>
                <a:hlinkClick r:id="rId6"/>
              </a:rPr>
              <a:t>romeo.raima</a:t>
            </a:r>
            <a:r>
              <a:rPr lang="en-US" dirty="0">
                <a:solidFill>
                  <a:schemeClr val="tx1"/>
                </a:solidFill>
                <a:hlinkClick r:id="rId6"/>
              </a:rPr>
              <a:t>@gmail.com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 3" panose="05040102010807070707" pitchFamily="18" charset="2"/>
              <a:buAutoNum type="arabicPeriod"/>
              <a:defRPr/>
            </a:pPr>
            <a:r>
              <a:rPr lang="en-US" dirty="0" err="1">
                <a:solidFill>
                  <a:schemeClr val="tx1"/>
                </a:solidFill>
              </a:rPr>
              <a:t>Migl</a:t>
            </a:r>
            <a:r>
              <a:rPr lang="lt-LT" dirty="0">
                <a:solidFill>
                  <a:schemeClr val="tx1"/>
                </a:solidFill>
              </a:rPr>
              <a:t>ė Uleckienė, el. paštas – </a:t>
            </a:r>
            <a:r>
              <a:rPr lang="lt-LT" dirty="0">
                <a:solidFill>
                  <a:schemeClr val="tx1"/>
                </a:solidFill>
                <a:hlinkClick r:id="rId7"/>
              </a:rPr>
              <a:t>migle.cicenaite</a:t>
            </a:r>
            <a:r>
              <a:rPr lang="en-US" dirty="0">
                <a:solidFill>
                  <a:schemeClr val="tx1"/>
                </a:solidFill>
                <a:hlinkClick r:id="rId7"/>
              </a:rPr>
              <a:t>@gmail.com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82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804917" cy="1320800"/>
          </a:xfrm>
        </p:spPr>
        <p:txBody>
          <a:bodyPr/>
          <a:lstStyle/>
          <a:p>
            <a:pPr algn="ctr"/>
            <a:r>
              <a:rPr lang="lt-LT" altLang="en-US" dirty="0"/>
              <a:t>AČIŪ UŽ DARBĄ!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687352" cy="3880773"/>
          </a:xfrm>
        </p:spPr>
        <p:txBody>
          <a:bodyPr/>
          <a:lstStyle/>
          <a:p>
            <a:pPr marL="0" indent="0" algn="ctr">
              <a:buNone/>
            </a:pPr>
            <a:r>
              <a:rPr lang="lt-LT" altLang="en-US" sz="3200" dirty="0"/>
              <a:t>IKI PASIMATYMO!</a:t>
            </a:r>
            <a:endParaRPr lang="en-US" altLang="en-US" sz="3200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772" y="3340528"/>
            <a:ext cx="2078038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1376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487</TotalTime>
  <Words>136</Words>
  <Application>Microsoft Office PowerPoint</Application>
  <PresentationFormat>Plačiaekranė</PresentationFormat>
  <Paragraphs>28</Paragraphs>
  <Slides>6</Slides>
  <Notes>0</Notes>
  <HiddenSlides>0</HiddenSlides>
  <MMClips>2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SOLFEDŽIO V klasė  DIKTANTAI 6</vt:lpstr>
      <vt:lpstr>Ritminis diktantas 6/8 metre</vt:lpstr>
      <vt:lpstr>Prisiminkite a-moll ir jos pastoviuosius laipsnius:</vt:lpstr>
      <vt:lpstr>Paklausykite ir užrašykite į sąsiuvinius melodinį diktantą tonacijoje a-moll. Diktanto metras 6/8  Ritminės grupės: </vt:lpstr>
      <vt:lpstr>Atliktas pamokos užduotis siųskite savo mokytojai  elektroniniu paštu</vt:lpstr>
      <vt:lpstr>AČIŪ UŽ DARBĄ!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Gabriele Rastenyte</dc:creator>
  <cp:lastModifiedBy>User</cp:lastModifiedBy>
  <cp:revision>105</cp:revision>
  <dcterms:created xsi:type="dcterms:W3CDTF">2020-03-29T15:51:17Z</dcterms:created>
  <dcterms:modified xsi:type="dcterms:W3CDTF">2020-05-09T21:15:24Z</dcterms:modified>
</cp:coreProperties>
</file>