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x="18288000" cy="10287000"/>
  <p:notesSz cx="6858000" cy="9144000"/>
  <p:embeddedFontLst>
    <p:embeddedFont>
      <p:font typeface="Playfair Display 1" charset="1" panose="00000500000000000000"/>
      <p:regular r:id="rId54"/>
    </p:embeddedFont>
    <p:embeddedFont>
      <p:font typeface="Playfair Display 1 Bold" charset="1" panose="00000800000000000000"/>
      <p:regular r:id="rId55"/>
    </p:embeddedFont>
    <p:embeddedFont>
      <p:font typeface="Abhaya Libre Regular Italics" charset="1" panose="02000503000000000000"/>
      <p:regular r:id="rId56"/>
    </p:embeddedFont>
    <p:embeddedFont>
      <p:font typeface="Playfair Display 2" charset="1" panose="00000000000000000000"/>
      <p:regular r:id="rId5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jpe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jpe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jpeg" Type="http://schemas.openxmlformats.org/officeDocument/2006/relationships/image"/><Relationship Id="rId3" Target="../media/image24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8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jpe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32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36.jpe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jpe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jpeg" Type="http://schemas.openxmlformats.org/officeDocument/2006/relationships/image"/><Relationship Id="rId3" Target="../media/image39.jpe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jpe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jpeg" Type="http://schemas.openxmlformats.org/officeDocument/2006/relationships/image"/><Relationship Id="rId3" Target="../media/image44.jpe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jpeg" Type="http://schemas.openxmlformats.org/officeDocument/2006/relationships/image"/><Relationship Id="rId3" Target="../media/image46.jpe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jpe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jpe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jpe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https://baubliumdc-my.sharepoint.com/:i:/g/personal/jovita_urboniene_gmm_lt/IQARcid_xu3-SagINwg8oataAXwV_HR59tMgI8tbi_IutbM" TargetMode="External" Type="http://schemas.openxmlformats.org/officeDocument/2006/relationships/hyperlink"/><Relationship Id="rId4" Target="https://baubliumdc-my.sharepoint.com/:i:/g/personal/jovita_urboniene_gmm_lt/IQCMsOpLEM5eR4kzBGYn5x6LARg31We6-jKUdBfYzQjb5Gc" TargetMode="External" Type="http://schemas.openxmlformats.org/officeDocument/2006/relationships/hyperlink"/><Relationship Id="rId5" Target="https://baubliumdc-my.sharepoint.com/:i:/g/personal/jovita_urboniene_gmm_lt/IQDCEuLDf_KAT71o8jH6fDGtARfyY9T7GhH_4vWWjBcfBVc" TargetMode="External" Type="http://schemas.openxmlformats.org/officeDocument/2006/relationships/hyperlink"/><Relationship Id="rId6" Target="https://baubliumdc-my.sharepoint.com/:i:/g/personal/jovita_urboniene_gmm_lt/IQBH0-2wx9x9QanZh687puEfAZUBEtvC6_0pBZCWbbR1Vdc" TargetMode="External" Type="http://schemas.openxmlformats.org/officeDocument/2006/relationships/hyperlink"/><Relationship Id="rId7" Target="https://baubliumdc-my.sharepoint.com/:i:/g/personal/jovita_urboniene_gmm_lt/IQDs3Z6036aSSpO81AnTbjEKAUxcw_3aqaP6ValjCVowEwY" TargetMode="External" Type="http://schemas.openxmlformats.org/officeDocument/2006/relationships/hyperlink"/><Relationship Id="rId8" Target="https://baubliumdc-my.sharepoint.com/:i:/g/personal/jovita_urboniene_gmm_lt/IQC3hoK7cQj4T5l9MK8lDFEMAXmp_K7hjQoxqm-2S28QNoU" TargetMode="External" Type="http://schemas.openxmlformats.org/officeDocument/2006/relationships/hyperlink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jpeg" Type="http://schemas.openxmlformats.org/officeDocument/2006/relationships/image"/><Relationship Id="rId3" Target="../media/image54.jpe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jpe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jpe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jpe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jpe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jpe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jpe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jpe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1139" y="5884201"/>
            <a:ext cx="18390278" cy="4402799"/>
          </a:xfrm>
          <a:custGeom>
            <a:avLst/>
            <a:gdLst/>
            <a:ahLst/>
            <a:cxnLst/>
            <a:rect r="r" b="b" t="t" l="l"/>
            <a:pathLst>
              <a:path h="4402799" w="18390278">
                <a:moveTo>
                  <a:pt x="0" y="0"/>
                </a:moveTo>
                <a:lnTo>
                  <a:pt x="18390278" y="0"/>
                </a:lnTo>
                <a:lnTo>
                  <a:pt x="18390278" y="4402799"/>
                </a:lnTo>
                <a:lnTo>
                  <a:pt x="0" y="4402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90" t="-147276" r="0" b="-7458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0607" y="811353"/>
            <a:ext cx="15746786" cy="4539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164" spc="46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VILNIAUS ALGIRDO MUZIKOS MOKYKLA</a:t>
            </a:r>
          </a:p>
          <a:p>
            <a:pPr algn="ctr">
              <a:lnSpc>
                <a:spcPts val="6300"/>
              </a:lnSpc>
            </a:pPr>
          </a:p>
          <a:p>
            <a:pPr algn="ctr">
              <a:lnSpc>
                <a:spcPts val="6300"/>
              </a:lnSpc>
            </a:pPr>
            <a:r>
              <a:rPr lang="en-US" sz="5164" spc="46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Patyčių prevencijos projekto koncertas</a:t>
            </a:r>
          </a:p>
          <a:p>
            <a:pPr algn="ctr">
              <a:lnSpc>
                <a:spcPts val="8501"/>
              </a:lnSpc>
            </a:pPr>
            <a:r>
              <a:rPr lang="en-US" b="true" sz="6968" spc="62">
                <a:solidFill>
                  <a:srgbClr val="FFFFFF"/>
                </a:solidFill>
                <a:latin typeface="Playfair Display 1 Bold"/>
                <a:ea typeface="Playfair Display 1 Bold"/>
                <a:cs typeface="Playfair Display 1 Bold"/>
                <a:sym typeface="Playfair Display 1 Bold"/>
              </a:rPr>
              <a:t>AŠ NESKRIAUDŽIU KITŲ,</a:t>
            </a:r>
          </a:p>
          <a:p>
            <a:pPr algn="ctr">
              <a:lnSpc>
                <a:spcPts val="8501"/>
              </a:lnSpc>
            </a:pPr>
            <a:r>
              <a:rPr lang="en-US" b="true" sz="6968" spc="62">
                <a:solidFill>
                  <a:srgbClr val="FFFFFF"/>
                </a:solidFill>
                <a:latin typeface="Playfair Display 1 Bold"/>
                <a:ea typeface="Playfair Display 1 Bold"/>
                <a:cs typeface="Playfair Display 1 Bold"/>
                <a:sym typeface="Playfair Display 1 Bold"/>
              </a:rPr>
              <a:t>PRISIJUNK IR TU!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507117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9368" y="405130"/>
            <a:ext cx="1732926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ALGIRDO MUZIKOS MOKYKLOS PATYČIŲ PREVENCIJOS PROJEKTAS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„AŠ NESKRIAUDŽIU KITŲ PRISIJUNK IR TU!”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4034" y="2162809"/>
            <a:ext cx="16779932" cy="29806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Vytauto Didžiojo gimnazija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Dailės darbų autoriai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: Ūla G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al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k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uskai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tė, Mėj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Kle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inota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itė, G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abr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ielė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Kieviš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aitė, 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Olivi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 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B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ittne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r, Mar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ij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L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az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ic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k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aitė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okytoj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Igna</a:t>
            </a: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 Dzedulionis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1139" y="5884201"/>
            <a:ext cx="18390278" cy="4402799"/>
          </a:xfrm>
          <a:custGeom>
            <a:avLst/>
            <a:gdLst/>
            <a:ahLst/>
            <a:cxnLst/>
            <a:rect r="r" b="b" t="t" l="l"/>
            <a:pathLst>
              <a:path h="4402799" w="18390278">
                <a:moveTo>
                  <a:pt x="0" y="0"/>
                </a:moveTo>
                <a:lnTo>
                  <a:pt x="18390278" y="0"/>
                </a:lnTo>
                <a:lnTo>
                  <a:pt x="18390278" y="4402799"/>
                </a:lnTo>
                <a:lnTo>
                  <a:pt x="0" y="4402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90" t="-147276" r="0" b="-74583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45870" y="0"/>
            <a:ext cx="7403708" cy="10287000"/>
          </a:xfrm>
          <a:custGeom>
            <a:avLst/>
            <a:gdLst/>
            <a:ahLst/>
            <a:cxnLst/>
            <a:rect r="r" b="b" t="t" l="l"/>
            <a:pathLst>
              <a:path h="10287000" w="7403708">
                <a:moveTo>
                  <a:pt x="0" y="0"/>
                </a:moveTo>
                <a:lnTo>
                  <a:pt x="7403707" y="0"/>
                </a:lnTo>
                <a:lnTo>
                  <a:pt x="740370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13530" y="0"/>
            <a:ext cx="7325392" cy="10287000"/>
          </a:xfrm>
          <a:custGeom>
            <a:avLst/>
            <a:gdLst/>
            <a:ahLst/>
            <a:cxnLst/>
            <a:rect r="r" b="b" t="t" l="l"/>
            <a:pathLst>
              <a:path h="10287000" w="7325392">
                <a:moveTo>
                  <a:pt x="0" y="0"/>
                </a:moveTo>
                <a:lnTo>
                  <a:pt x="7325393" y="0"/>
                </a:lnTo>
                <a:lnTo>
                  <a:pt x="732539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72223" y="0"/>
            <a:ext cx="7306861" cy="10287000"/>
          </a:xfrm>
          <a:custGeom>
            <a:avLst/>
            <a:gdLst/>
            <a:ahLst/>
            <a:cxnLst/>
            <a:rect r="r" b="b" t="t" l="l"/>
            <a:pathLst>
              <a:path h="10287000" w="7306861">
                <a:moveTo>
                  <a:pt x="0" y="0"/>
                </a:moveTo>
                <a:lnTo>
                  <a:pt x="7306861" y="0"/>
                </a:lnTo>
                <a:lnTo>
                  <a:pt x="730686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0"/>
            <a:ext cx="7723822" cy="10287000"/>
          </a:xfrm>
          <a:custGeom>
            <a:avLst/>
            <a:gdLst/>
            <a:ahLst/>
            <a:cxnLst/>
            <a:rect r="r" b="b" t="t" l="l"/>
            <a:pathLst>
              <a:path h="10287000" w="7723822">
                <a:moveTo>
                  <a:pt x="0" y="0"/>
                </a:moveTo>
                <a:lnTo>
                  <a:pt x="7723822" y="0"/>
                </a:lnTo>
                <a:lnTo>
                  <a:pt x="772382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4684" y="0"/>
            <a:ext cx="14478632" cy="10287000"/>
          </a:xfrm>
          <a:custGeom>
            <a:avLst/>
            <a:gdLst/>
            <a:ahLst/>
            <a:cxnLst/>
            <a:rect r="r" b="b" t="t" l="l"/>
            <a:pathLst>
              <a:path h="10287000" w="14478632">
                <a:moveTo>
                  <a:pt x="0" y="0"/>
                </a:moveTo>
                <a:lnTo>
                  <a:pt x="14478632" y="0"/>
                </a:lnTo>
                <a:lnTo>
                  <a:pt x="1447863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8092" y="0"/>
            <a:ext cx="7631842" cy="10287000"/>
          </a:xfrm>
          <a:custGeom>
            <a:avLst/>
            <a:gdLst/>
            <a:ahLst/>
            <a:cxnLst/>
            <a:rect r="r" b="b" t="t" l="l"/>
            <a:pathLst>
              <a:path h="10287000" w="7631842">
                <a:moveTo>
                  <a:pt x="0" y="0"/>
                </a:moveTo>
                <a:lnTo>
                  <a:pt x="7631842" y="0"/>
                </a:lnTo>
                <a:lnTo>
                  <a:pt x="76318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5178" y="0"/>
            <a:ext cx="7719015" cy="10287000"/>
          </a:xfrm>
          <a:custGeom>
            <a:avLst/>
            <a:gdLst/>
            <a:ahLst/>
            <a:cxnLst/>
            <a:rect r="r" b="b" t="t" l="l"/>
            <a:pathLst>
              <a:path h="10287000" w="7719015">
                <a:moveTo>
                  <a:pt x="0" y="0"/>
                </a:moveTo>
                <a:lnTo>
                  <a:pt x="7719015" y="0"/>
                </a:lnTo>
                <a:lnTo>
                  <a:pt x="77190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84526" y="0"/>
            <a:ext cx="7261740" cy="10287000"/>
          </a:xfrm>
          <a:custGeom>
            <a:avLst/>
            <a:gdLst/>
            <a:ahLst/>
            <a:cxnLst/>
            <a:rect r="r" b="b" t="t" l="l"/>
            <a:pathLst>
              <a:path h="10287000" w="7261740">
                <a:moveTo>
                  <a:pt x="0" y="0"/>
                </a:moveTo>
                <a:lnTo>
                  <a:pt x="7261740" y="0"/>
                </a:lnTo>
                <a:lnTo>
                  <a:pt x="726174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228923" y="0"/>
            <a:ext cx="6915077" cy="10287000"/>
          </a:xfrm>
          <a:custGeom>
            <a:avLst/>
            <a:gdLst/>
            <a:ahLst/>
            <a:cxnLst/>
            <a:rect r="r" b="b" t="t" l="l"/>
            <a:pathLst>
              <a:path h="10287000" w="6915077">
                <a:moveTo>
                  <a:pt x="0" y="0"/>
                </a:moveTo>
                <a:lnTo>
                  <a:pt x="6915077" y="0"/>
                </a:lnTo>
                <a:lnTo>
                  <a:pt x="691507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84185" y="0"/>
            <a:ext cx="6871239" cy="10287000"/>
          </a:xfrm>
          <a:custGeom>
            <a:avLst/>
            <a:gdLst/>
            <a:ahLst/>
            <a:cxnLst/>
            <a:rect r="r" b="b" t="t" l="l"/>
            <a:pathLst>
              <a:path h="10287000" w="6871239">
                <a:moveTo>
                  <a:pt x="0" y="0"/>
                </a:moveTo>
                <a:lnTo>
                  <a:pt x="6871239" y="0"/>
                </a:lnTo>
                <a:lnTo>
                  <a:pt x="687123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0"/>
            <a:ext cx="7269650" cy="10287000"/>
          </a:xfrm>
          <a:custGeom>
            <a:avLst/>
            <a:gdLst/>
            <a:ahLst/>
            <a:cxnLst/>
            <a:rect r="r" b="b" t="t" l="l"/>
            <a:pathLst>
              <a:path h="10287000" w="7269650">
                <a:moveTo>
                  <a:pt x="0" y="0"/>
                </a:moveTo>
                <a:lnTo>
                  <a:pt x="7269650" y="0"/>
                </a:lnTo>
                <a:lnTo>
                  <a:pt x="72696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31990" y="0"/>
            <a:ext cx="6855388" cy="10287000"/>
          </a:xfrm>
          <a:custGeom>
            <a:avLst/>
            <a:gdLst/>
            <a:ahLst/>
            <a:cxnLst/>
            <a:rect r="r" b="b" t="t" l="l"/>
            <a:pathLst>
              <a:path h="10287000" w="6855388">
                <a:moveTo>
                  <a:pt x="0" y="0"/>
                </a:moveTo>
                <a:lnTo>
                  <a:pt x="6855388" y="0"/>
                </a:lnTo>
                <a:lnTo>
                  <a:pt x="68553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33211" y="0"/>
            <a:ext cx="7310789" cy="10287000"/>
          </a:xfrm>
          <a:custGeom>
            <a:avLst/>
            <a:gdLst/>
            <a:ahLst/>
            <a:cxnLst/>
            <a:rect r="r" b="b" t="t" l="l"/>
            <a:pathLst>
              <a:path h="10287000" w="7310789">
                <a:moveTo>
                  <a:pt x="0" y="0"/>
                </a:moveTo>
                <a:lnTo>
                  <a:pt x="7310789" y="0"/>
                </a:lnTo>
                <a:lnTo>
                  <a:pt x="731078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304" t="-2294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48820" y="0"/>
            <a:ext cx="6976446" cy="10287000"/>
          </a:xfrm>
          <a:custGeom>
            <a:avLst/>
            <a:gdLst/>
            <a:ahLst/>
            <a:cxnLst/>
            <a:rect r="r" b="b" t="t" l="l"/>
            <a:pathLst>
              <a:path h="10287000" w="6976446">
                <a:moveTo>
                  <a:pt x="0" y="0"/>
                </a:moveTo>
                <a:lnTo>
                  <a:pt x="6976445" y="0"/>
                </a:lnTo>
                <a:lnTo>
                  <a:pt x="697644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27727" y="0"/>
            <a:ext cx="6761408" cy="10287000"/>
          </a:xfrm>
          <a:custGeom>
            <a:avLst/>
            <a:gdLst/>
            <a:ahLst/>
            <a:cxnLst/>
            <a:rect r="r" b="b" t="t" l="l"/>
            <a:pathLst>
              <a:path h="10287000" w="6761408">
                <a:moveTo>
                  <a:pt x="0" y="0"/>
                </a:moveTo>
                <a:lnTo>
                  <a:pt x="6761409" y="0"/>
                </a:lnTo>
                <a:lnTo>
                  <a:pt x="676140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4402799"/>
            <a:ext cx="18288000" cy="6691861"/>
            <a:chOff x="0" y="0"/>
            <a:chExt cx="3994518" cy="1461656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994518" cy="1461656"/>
            </a:xfrm>
            <a:custGeom>
              <a:avLst/>
              <a:gdLst/>
              <a:ahLst/>
              <a:cxnLst/>
              <a:rect r="r" b="b" t="t" l="l"/>
              <a:pathLst>
                <a:path h="1461656" w="3994518">
                  <a:moveTo>
                    <a:pt x="0" y="0"/>
                  </a:moveTo>
                  <a:lnTo>
                    <a:pt x="3994518" y="0"/>
                  </a:lnTo>
                  <a:lnTo>
                    <a:pt x="3994518" y="1461656"/>
                  </a:lnTo>
                  <a:lnTo>
                    <a:pt x="0" y="1461656"/>
                  </a:lnTo>
                  <a:close/>
                </a:path>
              </a:pathLst>
            </a:custGeom>
            <a:solidFill>
              <a:srgbClr val="004AAD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28575"/>
              <a:ext cx="3994518" cy="1490231"/>
            </a:xfrm>
            <a:prstGeom prst="rect">
              <a:avLst/>
            </a:prstGeom>
          </p:spPr>
          <p:txBody>
            <a:bodyPr anchor="ctr" rtlCol="false" tIns="41675" lIns="41675" bIns="41675" rIns="41675"/>
            <a:lstStyle/>
            <a:p>
              <a:pPr algn="ctr">
                <a:lnSpc>
                  <a:spcPts val="2946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0" y="-890383"/>
            <a:ext cx="8539119" cy="12744954"/>
          </a:xfrm>
          <a:custGeom>
            <a:avLst/>
            <a:gdLst/>
            <a:ahLst/>
            <a:cxnLst/>
            <a:rect r="r" b="b" t="t" l="l"/>
            <a:pathLst>
              <a:path h="12744954" w="8539119">
                <a:moveTo>
                  <a:pt x="0" y="0"/>
                </a:moveTo>
                <a:lnTo>
                  <a:pt x="8539119" y="0"/>
                </a:lnTo>
                <a:lnTo>
                  <a:pt x="8539119" y="12744953"/>
                </a:lnTo>
                <a:lnTo>
                  <a:pt x="0" y="1274495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930564" y="493265"/>
            <a:ext cx="8328736" cy="9423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42"/>
              </a:lnSpc>
            </a:pPr>
            <a:r>
              <a:rPr lang="en-US" sz="6100" spc="54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DRAUGE,</a:t>
            </a:r>
          </a:p>
          <a:p>
            <a:pPr algn="l">
              <a:lnSpc>
                <a:spcPts val="7442"/>
              </a:lnSpc>
            </a:pPr>
            <a:r>
              <a:rPr lang="en-US" sz="6100" spc="54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DUOK RANKĄ,</a:t>
            </a:r>
          </a:p>
          <a:p>
            <a:pPr algn="l">
              <a:lnSpc>
                <a:spcPts val="7442"/>
              </a:lnSpc>
            </a:pPr>
            <a:r>
              <a:rPr lang="en-US" sz="6100" spc="54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ĮVEIKSIM</a:t>
            </a:r>
          </a:p>
          <a:p>
            <a:pPr algn="l">
              <a:lnSpc>
                <a:spcPts val="7442"/>
              </a:lnSpc>
            </a:pPr>
            <a:r>
              <a:rPr lang="en-US" sz="6100" spc="54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SUNKUMUS</a:t>
            </a:r>
          </a:p>
          <a:p>
            <a:pPr algn="l">
              <a:lnSpc>
                <a:spcPts val="7442"/>
              </a:lnSpc>
            </a:pPr>
            <a:r>
              <a:rPr lang="en-US" sz="6100" spc="54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KARTU.</a:t>
            </a:r>
          </a:p>
          <a:p>
            <a:pPr algn="l">
              <a:lnSpc>
                <a:spcPts val="7442"/>
              </a:lnSpc>
            </a:pPr>
            <a:r>
              <a:rPr lang="en-US" sz="6100" spc="54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DŽIAUGTIS VERTA,</a:t>
            </a:r>
          </a:p>
          <a:p>
            <a:pPr algn="l">
              <a:lnSpc>
                <a:spcPts val="7442"/>
              </a:lnSpc>
            </a:pPr>
            <a:r>
              <a:rPr lang="en-US" sz="6100" spc="54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GYVENIME JUK</a:t>
            </a:r>
          </a:p>
          <a:p>
            <a:pPr algn="l">
              <a:lnSpc>
                <a:spcPts val="7442"/>
              </a:lnSpc>
            </a:pPr>
            <a:r>
              <a:rPr lang="en-US" sz="6100" spc="54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TIEK SPALVŲ.</a:t>
            </a:r>
          </a:p>
          <a:p>
            <a:pPr algn="l">
              <a:lnSpc>
                <a:spcPts val="7442"/>
              </a:lnSpc>
            </a:pPr>
          </a:p>
          <a:p>
            <a:pPr algn="l">
              <a:lnSpc>
                <a:spcPts val="7442"/>
              </a:lnSpc>
            </a:pPr>
            <a:r>
              <a:rPr lang="en-US" sz="6100" i="true" spc="54">
                <a:solidFill>
                  <a:srgbClr val="FFFFFF"/>
                </a:solidFill>
                <a:latin typeface="Abhaya Libre Regular Italics"/>
                <a:ea typeface="Abhaya Libre Regular Italics"/>
                <a:cs typeface="Abhaya Libre Regular Italics"/>
                <a:sym typeface="Abhaya Libre Regular Italics"/>
              </a:rPr>
              <a:t>JORIGĖ VALAITĖ</a:t>
            </a:r>
          </a:p>
        </p:txBody>
      </p:sp>
      <p:sp>
        <p:nvSpPr>
          <p:cNvPr name="AutoShape 7" id="7"/>
          <p:cNvSpPr/>
          <p:nvPr/>
        </p:nvSpPr>
        <p:spPr>
          <a:xfrm flipH="true" flipV="true">
            <a:off x="17278350" y="-608220"/>
            <a:ext cx="19050" cy="12245428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13669" y="0"/>
            <a:ext cx="7430331" cy="10287000"/>
          </a:xfrm>
          <a:custGeom>
            <a:avLst/>
            <a:gdLst/>
            <a:ahLst/>
            <a:cxnLst/>
            <a:rect r="r" b="b" t="t" l="l"/>
            <a:pathLst>
              <a:path h="10287000" w="7430331">
                <a:moveTo>
                  <a:pt x="0" y="0"/>
                </a:moveTo>
                <a:lnTo>
                  <a:pt x="7430331" y="0"/>
                </a:lnTo>
                <a:lnTo>
                  <a:pt x="743033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651" r="0" b="-102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93981" y="0"/>
            <a:ext cx="6856025" cy="10287000"/>
          </a:xfrm>
          <a:custGeom>
            <a:avLst/>
            <a:gdLst/>
            <a:ahLst/>
            <a:cxnLst/>
            <a:rect r="r" b="b" t="t" l="l"/>
            <a:pathLst>
              <a:path h="10287000" w="6856025">
                <a:moveTo>
                  <a:pt x="0" y="0"/>
                </a:moveTo>
                <a:lnTo>
                  <a:pt x="6856025" y="0"/>
                </a:lnTo>
                <a:lnTo>
                  <a:pt x="685602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9368" y="369751"/>
            <a:ext cx="1732926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ALGIRDO MUZIKOS MOKYKLOS PATYČIŲ PREVENCIJOS PROJEKTAS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„AŠ NESKRIAUDŽIU KITŲ PRISIJUNK IR TU!”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4034" y="2147171"/>
            <a:ext cx="16779932" cy="307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S</a:t>
            </a:r>
            <a:r>
              <a:rPr lang="en-US" sz="34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imono Daukanto gimnazija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Dailės darbų autorės: Nora Matuilionytė, Emilija Domarkaitė, Elžbieta Preskienytė,  Unė Bislytė, Patricija Driukaitė, Rūta Būtėnaitė, Giedrė Petra Kalinauskaitė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Mokytoja Agnė Juršytė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1139" y="5884201"/>
            <a:ext cx="18390278" cy="4402799"/>
          </a:xfrm>
          <a:custGeom>
            <a:avLst/>
            <a:gdLst/>
            <a:ahLst/>
            <a:cxnLst/>
            <a:rect r="r" b="b" t="t" l="l"/>
            <a:pathLst>
              <a:path h="4402799" w="18390278">
                <a:moveTo>
                  <a:pt x="0" y="0"/>
                </a:moveTo>
                <a:lnTo>
                  <a:pt x="18390278" y="0"/>
                </a:lnTo>
                <a:lnTo>
                  <a:pt x="18390278" y="4402799"/>
                </a:lnTo>
                <a:lnTo>
                  <a:pt x="0" y="4402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90" t="-147276" r="0" b="-74583"/>
            </a:stretch>
          </a:blipFill>
        </p:spPr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747715" y="0"/>
            <a:ext cx="14792570" cy="10287000"/>
          </a:xfrm>
          <a:custGeom>
            <a:avLst/>
            <a:gdLst/>
            <a:ahLst/>
            <a:cxnLst/>
            <a:rect r="r" b="b" t="t" l="l"/>
            <a:pathLst>
              <a:path h="10287000" w="14792570">
                <a:moveTo>
                  <a:pt x="0" y="0"/>
                </a:moveTo>
                <a:lnTo>
                  <a:pt x="14792570" y="0"/>
                </a:lnTo>
                <a:lnTo>
                  <a:pt x="147925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08127" y="0"/>
            <a:ext cx="14471747" cy="10287000"/>
          </a:xfrm>
          <a:custGeom>
            <a:avLst/>
            <a:gdLst/>
            <a:ahLst/>
            <a:cxnLst/>
            <a:rect r="r" b="b" t="t" l="l"/>
            <a:pathLst>
              <a:path h="10287000" w="14471747">
                <a:moveTo>
                  <a:pt x="0" y="0"/>
                </a:moveTo>
                <a:lnTo>
                  <a:pt x="14471746" y="0"/>
                </a:lnTo>
                <a:lnTo>
                  <a:pt x="1447174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47349" y="0"/>
            <a:ext cx="7496651" cy="10287000"/>
          </a:xfrm>
          <a:custGeom>
            <a:avLst/>
            <a:gdLst/>
            <a:ahLst/>
            <a:cxnLst/>
            <a:rect r="r" b="b" t="t" l="l"/>
            <a:pathLst>
              <a:path h="10287000" w="7496651">
                <a:moveTo>
                  <a:pt x="0" y="0"/>
                </a:moveTo>
                <a:lnTo>
                  <a:pt x="7496651" y="0"/>
                </a:lnTo>
                <a:lnTo>
                  <a:pt x="74966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59757" y="0"/>
            <a:ext cx="7410926" cy="10287000"/>
          </a:xfrm>
          <a:custGeom>
            <a:avLst/>
            <a:gdLst/>
            <a:ahLst/>
            <a:cxnLst/>
            <a:rect r="r" b="b" t="t" l="l"/>
            <a:pathLst>
              <a:path h="10287000" w="7410926">
                <a:moveTo>
                  <a:pt x="0" y="0"/>
                </a:moveTo>
                <a:lnTo>
                  <a:pt x="7410927" y="0"/>
                </a:lnTo>
                <a:lnTo>
                  <a:pt x="741092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958668" y="0"/>
            <a:ext cx="14370664" cy="10287000"/>
          </a:xfrm>
          <a:custGeom>
            <a:avLst/>
            <a:gdLst/>
            <a:ahLst/>
            <a:cxnLst/>
            <a:rect r="r" b="b" t="t" l="l"/>
            <a:pathLst>
              <a:path h="10287000" w="14370664">
                <a:moveTo>
                  <a:pt x="0" y="0"/>
                </a:moveTo>
                <a:lnTo>
                  <a:pt x="14370664" y="0"/>
                </a:lnTo>
                <a:lnTo>
                  <a:pt x="1437066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71007" y="0"/>
            <a:ext cx="7372350" cy="10287000"/>
          </a:xfrm>
          <a:custGeom>
            <a:avLst/>
            <a:gdLst/>
            <a:ahLst/>
            <a:cxnLst/>
            <a:rect r="r" b="b" t="t" l="l"/>
            <a:pathLst>
              <a:path h="10287000" w="7372350">
                <a:moveTo>
                  <a:pt x="0" y="0"/>
                </a:moveTo>
                <a:lnTo>
                  <a:pt x="7372350" y="0"/>
                </a:lnTo>
                <a:lnTo>
                  <a:pt x="73723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368087" y="0"/>
            <a:ext cx="7595235" cy="10287000"/>
          </a:xfrm>
          <a:custGeom>
            <a:avLst/>
            <a:gdLst/>
            <a:ahLst/>
            <a:cxnLst/>
            <a:rect r="r" b="b" t="t" l="l"/>
            <a:pathLst>
              <a:path h="10287000" w="7595235">
                <a:moveTo>
                  <a:pt x="0" y="0"/>
                </a:moveTo>
                <a:lnTo>
                  <a:pt x="7595235" y="0"/>
                </a:lnTo>
                <a:lnTo>
                  <a:pt x="759523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9368" y="369751"/>
            <a:ext cx="1732926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ALGIRDO MUZIKOS MOKYKLOS PATYČIŲ PREVENCIJOS PROJEKTAS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„AŠ NESKRIAUDŽIU KITŲ PRISIJUNK IR TU!”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4034" y="2147171"/>
            <a:ext cx="16779932" cy="307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S</a:t>
            </a:r>
            <a:r>
              <a:rPr lang="en-US" sz="34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imono Daukanto gimnazija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Dailės darbų autorės: Gaudrė Janušauskaitė, Kotryna Giedraitytė,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Alma Skunauskaitė, Rūta Butėnaitė, Elena Krušnaitė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Mokytoja Vaiva Kazlauskaitė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1139" y="5884201"/>
            <a:ext cx="18390278" cy="4402799"/>
          </a:xfrm>
          <a:custGeom>
            <a:avLst/>
            <a:gdLst/>
            <a:ahLst/>
            <a:cxnLst/>
            <a:rect r="r" b="b" t="t" l="l"/>
            <a:pathLst>
              <a:path h="4402799" w="18390278">
                <a:moveTo>
                  <a:pt x="0" y="0"/>
                </a:moveTo>
                <a:lnTo>
                  <a:pt x="18390278" y="0"/>
                </a:lnTo>
                <a:lnTo>
                  <a:pt x="18390278" y="4402799"/>
                </a:lnTo>
                <a:lnTo>
                  <a:pt x="0" y="4402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90" t="-147276" r="0" b="-74583"/>
            </a:stretch>
          </a:blipFill>
        </p:spPr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2126465"/>
            <a:ext cx="10287000" cy="14539929"/>
          </a:xfrm>
          <a:custGeom>
            <a:avLst/>
            <a:gdLst/>
            <a:ahLst/>
            <a:cxnLst/>
            <a:rect r="r" b="b" t="t" l="l"/>
            <a:pathLst>
              <a:path h="14539929" w="10287000">
                <a:moveTo>
                  <a:pt x="0" y="0"/>
                </a:moveTo>
                <a:lnTo>
                  <a:pt x="10287000" y="0"/>
                </a:lnTo>
                <a:lnTo>
                  <a:pt x="10287000" y="14539930"/>
                </a:lnTo>
                <a:lnTo>
                  <a:pt x="0" y="145399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2132592"/>
            <a:ext cx="10287000" cy="14552183"/>
          </a:xfrm>
          <a:custGeom>
            <a:avLst/>
            <a:gdLst/>
            <a:ahLst/>
            <a:cxnLst/>
            <a:rect r="r" b="b" t="t" l="l"/>
            <a:pathLst>
              <a:path h="14552183" w="10287000">
                <a:moveTo>
                  <a:pt x="0" y="0"/>
                </a:moveTo>
                <a:lnTo>
                  <a:pt x="10287000" y="0"/>
                </a:lnTo>
                <a:lnTo>
                  <a:pt x="10287000" y="14552184"/>
                </a:lnTo>
                <a:lnTo>
                  <a:pt x="0" y="14552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9368" y="250135"/>
            <a:ext cx="1732926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ALGIRDO MUZIKOS MOKYKLOS PATYČIŲ PREVENCIJOS PROJEKTAS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„AŠ NESKRIAUDŽIU KITŲ PRISIJUNK IR TU!”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4034" y="1603158"/>
            <a:ext cx="16779932" cy="40500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Vytauto Didžiojo gimnazija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Dailės d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arbų autoriai: Andrius Abromaitis, Martynas N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vick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s,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u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gus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t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Ba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r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tašiūn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s, Eglė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al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itė,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Jokūbas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Abro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tis, Ju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l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j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us Š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ulys, 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Ju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o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z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Bu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it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kus, Kasp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ras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Pe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tra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it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is, Liepa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Gal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n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k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ytė,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R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Šn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rpūn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aitė, R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ok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Pu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tna,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mas, 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Gr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abauskas, Val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e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n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t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in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 Kalinauska</a:t>
            </a: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s, Adelė Matijošiūtė</a:t>
            </a:r>
          </a:p>
          <a:p>
            <a:pPr algn="ctr">
              <a:lnSpc>
                <a:spcPts val="4619"/>
              </a:lnSpc>
              <a:spcBef>
                <a:spcPct val="0"/>
              </a:spcBef>
            </a:pPr>
          </a:p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2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Mokytoja Jūratė Tamošiūnaitė-Karašauskienė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1139" y="5884201"/>
            <a:ext cx="18390278" cy="4402799"/>
          </a:xfrm>
          <a:custGeom>
            <a:avLst/>
            <a:gdLst/>
            <a:ahLst/>
            <a:cxnLst/>
            <a:rect r="r" b="b" t="t" l="l"/>
            <a:pathLst>
              <a:path h="4402799" w="18390278">
                <a:moveTo>
                  <a:pt x="0" y="0"/>
                </a:moveTo>
                <a:lnTo>
                  <a:pt x="18390278" y="0"/>
                </a:lnTo>
                <a:lnTo>
                  <a:pt x="18390278" y="4402799"/>
                </a:lnTo>
                <a:lnTo>
                  <a:pt x="0" y="4402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90" t="-147276" r="0" b="-74583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2132592"/>
            <a:ext cx="10287000" cy="14552183"/>
          </a:xfrm>
          <a:custGeom>
            <a:avLst/>
            <a:gdLst/>
            <a:ahLst/>
            <a:cxnLst/>
            <a:rect r="r" b="b" t="t" l="l"/>
            <a:pathLst>
              <a:path h="14552183" w="10287000">
                <a:moveTo>
                  <a:pt x="0" y="0"/>
                </a:moveTo>
                <a:lnTo>
                  <a:pt x="10287000" y="0"/>
                </a:lnTo>
                <a:lnTo>
                  <a:pt x="10287000" y="14552184"/>
                </a:lnTo>
                <a:lnTo>
                  <a:pt x="0" y="145521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79368" y="369751"/>
            <a:ext cx="17329264" cy="11804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ALGIRDO MUZIKOS MOKYKLOS PATYČIŲ PREVENCIJOS PROJEKTAS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„AŠ NESKRIAUDŽIU KITŲ PRISIJUNK IR TU!”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4034" y="2147171"/>
            <a:ext cx="16779932" cy="307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S</a:t>
            </a:r>
            <a:r>
              <a:rPr lang="en-US" sz="34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imono Daukanto gimnazija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Darbų autoriai: Mykolas Martinaitis, Jokūbas Bakštys, Rapolas Bieliūnas,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Ugnius Kubilius, Kipras Aidenas, Jonas Babič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Mokytoja Auksė Žukaitė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-51139" y="5884201"/>
            <a:ext cx="18390278" cy="4402799"/>
          </a:xfrm>
          <a:custGeom>
            <a:avLst/>
            <a:gdLst/>
            <a:ahLst/>
            <a:cxnLst/>
            <a:rect r="r" b="b" t="t" l="l"/>
            <a:pathLst>
              <a:path h="4402799" w="18390278">
                <a:moveTo>
                  <a:pt x="0" y="0"/>
                </a:moveTo>
                <a:lnTo>
                  <a:pt x="18390278" y="0"/>
                </a:lnTo>
                <a:lnTo>
                  <a:pt x="18390278" y="4402799"/>
                </a:lnTo>
                <a:lnTo>
                  <a:pt x="0" y="4402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90" t="-147276" r="0" b="-74583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62872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13440" y="514350"/>
            <a:ext cx="9030700" cy="9258300"/>
          </a:xfrm>
          <a:custGeom>
            <a:avLst/>
            <a:gdLst/>
            <a:ahLst/>
            <a:cxnLst/>
            <a:rect r="r" b="b" t="t" l="l"/>
            <a:pathLst>
              <a:path h="9258300" w="9030700">
                <a:moveTo>
                  <a:pt x="0" y="0"/>
                </a:moveTo>
                <a:lnTo>
                  <a:pt x="9030700" y="0"/>
                </a:lnTo>
                <a:lnTo>
                  <a:pt x="9030700" y="9258300"/>
                </a:lnTo>
                <a:lnTo>
                  <a:pt x="0" y="92583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80890" y="0"/>
            <a:ext cx="7715250" cy="10287000"/>
          </a:xfrm>
          <a:custGeom>
            <a:avLst/>
            <a:gdLst/>
            <a:ahLst/>
            <a:cxnLst/>
            <a:rect r="r" b="b" t="t" l="l"/>
            <a:pathLst>
              <a:path h="10287000" w="7715250">
                <a:moveTo>
                  <a:pt x="0" y="0"/>
                </a:moveTo>
                <a:lnTo>
                  <a:pt x="7715250" y="0"/>
                </a:lnTo>
                <a:lnTo>
                  <a:pt x="77152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14254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9811" y="1290875"/>
            <a:ext cx="13708378" cy="7705251"/>
          </a:xfrm>
          <a:custGeom>
            <a:avLst/>
            <a:gdLst/>
            <a:ahLst/>
            <a:cxnLst/>
            <a:rect r="r" b="b" t="t" l="l"/>
            <a:pathLst>
              <a:path h="7705251" w="13708378">
                <a:moveTo>
                  <a:pt x="0" y="0"/>
                </a:moveTo>
                <a:lnTo>
                  <a:pt x="13708378" y="0"/>
                </a:lnTo>
                <a:lnTo>
                  <a:pt x="13708378" y="7705250"/>
                </a:lnTo>
                <a:lnTo>
                  <a:pt x="0" y="77052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542728" y="1427061"/>
            <a:ext cx="13202544" cy="7432877"/>
          </a:xfrm>
          <a:custGeom>
            <a:avLst/>
            <a:gdLst/>
            <a:ahLst/>
            <a:cxnLst/>
            <a:rect r="r" b="b" t="t" l="l"/>
            <a:pathLst>
              <a:path h="7432877" w="13202544">
                <a:moveTo>
                  <a:pt x="0" y="0"/>
                </a:moveTo>
                <a:lnTo>
                  <a:pt x="13202544" y="0"/>
                </a:lnTo>
                <a:lnTo>
                  <a:pt x="13202544" y="7432878"/>
                </a:lnTo>
                <a:lnTo>
                  <a:pt x="0" y="74328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629743" y="1007807"/>
            <a:ext cx="11028514" cy="8271385"/>
          </a:xfrm>
          <a:custGeom>
            <a:avLst/>
            <a:gdLst/>
            <a:ahLst/>
            <a:cxnLst/>
            <a:rect r="r" b="b" t="t" l="l"/>
            <a:pathLst>
              <a:path h="8271385" w="11028514">
                <a:moveTo>
                  <a:pt x="0" y="0"/>
                </a:moveTo>
                <a:lnTo>
                  <a:pt x="11028514" y="0"/>
                </a:lnTo>
                <a:lnTo>
                  <a:pt x="11028514" y="8271386"/>
                </a:lnTo>
                <a:lnTo>
                  <a:pt x="0" y="82713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47091" y="938822"/>
            <a:ext cx="11193817" cy="8409355"/>
          </a:xfrm>
          <a:custGeom>
            <a:avLst/>
            <a:gdLst/>
            <a:ahLst/>
            <a:cxnLst/>
            <a:rect r="r" b="b" t="t" l="l"/>
            <a:pathLst>
              <a:path h="8409355" w="11193817">
                <a:moveTo>
                  <a:pt x="0" y="0"/>
                </a:moveTo>
                <a:lnTo>
                  <a:pt x="11193818" y="0"/>
                </a:lnTo>
                <a:lnTo>
                  <a:pt x="11193818" y="8409356"/>
                </a:lnTo>
                <a:lnTo>
                  <a:pt x="0" y="84093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9811" y="1288019"/>
            <a:ext cx="13708378" cy="7710963"/>
          </a:xfrm>
          <a:custGeom>
            <a:avLst/>
            <a:gdLst/>
            <a:ahLst/>
            <a:cxnLst/>
            <a:rect r="r" b="b" t="t" l="l"/>
            <a:pathLst>
              <a:path h="7710963" w="13708378">
                <a:moveTo>
                  <a:pt x="0" y="0"/>
                </a:moveTo>
                <a:lnTo>
                  <a:pt x="13708378" y="0"/>
                </a:lnTo>
                <a:lnTo>
                  <a:pt x="13708378" y="7710962"/>
                </a:lnTo>
                <a:lnTo>
                  <a:pt x="0" y="77109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>
            <a:off x="-337127" y="3349253"/>
            <a:ext cx="12293647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3" id="3"/>
          <p:cNvSpPr/>
          <p:nvPr/>
        </p:nvSpPr>
        <p:spPr>
          <a:xfrm flipH="false" flipV="false" rot="0">
            <a:off x="11018520" y="0"/>
            <a:ext cx="7269480" cy="10287000"/>
          </a:xfrm>
          <a:custGeom>
            <a:avLst/>
            <a:gdLst/>
            <a:ahLst/>
            <a:cxnLst/>
            <a:rect r="r" b="b" t="t" l="l"/>
            <a:pathLst>
              <a:path h="10287000" w="7269480">
                <a:moveTo>
                  <a:pt x="0" y="0"/>
                </a:moveTo>
                <a:lnTo>
                  <a:pt x="7269480" y="0"/>
                </a:lnTo>
                <a:lnTo>
                  <a:pt x="7269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374704" y="962025"/>
            <a:ext cx="10197133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ALGIRDO MUZIKOS MOKYKLOS PATYČIŲ PREVENCIJOS PROJEKTAS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„AŠ NESKRIAUDŽIU KITŲ PRISIJUNK IR TU!”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54034" y="4123015"/>
            <a:ext cx="9438472" cy="49307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savivaldybės Grigiškių meno mokykla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Darbų autorės: </a:t>
            </a: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  <a:hlinkClick r:id="rId3" tooltip="https://baubliumdc-my.sharepoint.com/:i:/g/personal/jovita_urboniene_gmm_lt/IQARcid_xu3-SagINwg8oataAXwV_HR59tMgI8tbi_IutbM"/>
              </a:rPr>
              <a:t>Adrija Apitionokaitė</a:t>
            </a: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​, ​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  <a:hlinkClick r:id="rId4" tooltip="https://baubliumdc-my.sharepoint.com/:i:/g/personal/jovita_urboniene_gmm_lt/IQCMsOpLEM5eR4kzBGYn5x6LARg31We6-jKUdBfYzQjb5Gc"/>
              </a:rPr>
              <a:t>Ariana Leščevičiūtė</a:t>
            </a: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​, ​</a:t>
            </a: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  <a:hlinkClick r:id="rId5" tooltip="https://baubliumdc-my.sharepoint.com/:i:/g/personal/jovita_urboniene_gmm_lt/IQDCEuLDf_KAT71o8jH6fDGtARfyY9T7GhH_4vWWjBcfBVc"/>
              </a:rPr>
              <a:t>Ieva Mykolaitytė</a:t>
            </a: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​, ​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  <a:hlinkClick r:id="rId6" tooltip="https://baubliumdc-my.sharepoint.com/:i:/g/personal/jovita_urboniene_gmm_lt/IQBH0-2wx9x9QanZh687puEfAZUBEtvC6_0pBZCWbbR1Vdc"/>
              </a:rPr>
              <a:t>Ieva Šatkevičiūtė</a:t>
            </a: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​, ​</a:t>
            </a: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  <a:hlinkClick r:id="rId7" tooltip="https://baubliumdc-my.sharepoint.com/:i:/g/personal/jovita_urboniene_gmm_lt/IQDs3Z6036aSSpO81AnTbjEKAUxcw_3aqaP6ValjCVowEwY"/>
              </a:rPr>
              <a:t>Mila Petrašun</a:t>
            </a: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​,​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  <a:hlinkClick r:id="rId8" tooltip="https://baubliumdc-my.sharepoint.com/:i:/g/personal/jovita_urboniene_gmm_lt/IQC3hoK7cQj4T5l9MK8lDFEMAXmp_K7hjQoxqm-2S28QNoU"/>
              </a:rPr>
              <a:t>Ugnė Gutauskaitė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Mokytoja Sandra Vydmontė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13579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12929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04898" y="0"/>
            <a:ext cx="7269480" cy="10287000"/>
          </a:xfrm>
          <a:custGeom>
            <a:avLst/>
            <a:gdLst/>
            <a:ahLst/>
            <a:cxnLst/>
            <a:rect r="r" b="b" t="t" l="l"/>
            <a:pathLst>
              <a:path h="10287000" w="7269480">
                <a:moveTo>
                  <a:pt x="0" y="0"/>
                </a:moveTo>
                <a:lnTo>
                  <a:pt x="7269480" y="0"/>
                </a:lnTo>
                <a:lnTo>
                  <a:pt x="7269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144000" y="0"/>
            <a:ext cx="7269480" cy="10287000"/>
          </a:xfrm>
          <a:custGeom>
            <a:avLst/>
            <a:gdLst/>
            <a:ahLst/>
            <a:cxnLst/>
            <a:rect r="r" b="b" t="t" l="l"/>
            <a:pathLst>
              <a:path h="10287000" w="7269480">
                <a:moveTo>
                  <a:pt x="0" y="0"/>
                </a:moveTo>
                <a:lnTo>
                  <a:pt x="7269480" y="0"/>
                </a:lnTo>
                <a:lnTo>
                  <a:pt x="7269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398185" y="687"/>
            <a:ext cx="7269965" cy="10287687"/>
          </a:xfrm>
          <a:custGeom>
            <a:avLst/>
            <a:gdLst/>
            <a:ahLst/>
            <a:cxnLst/>
            <a:rect r="r" b="b" t="t" l="l"/>
            <a:pathLst>
              <a:path h="10287687" w="7269965">
                <a:moveTo>
                  <a:pt x="0" y="0"/>
                </a:moveTo>
                <a:lnTo>
                  <a:pt x="7269965" y="0"/>
                </a:lnTo>
                <a:lnTo>
                  <a:pt x="7269965" y="10287686"/>
                </a:lnTo>
                <a:lnTo>
                  <a:pt x="0" y="102876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874520" y="687"/>
            <a:ext cx="7269480" cy="10287000"/>
          </a:xfrm>
          <a:custGeom>
            <a:avLst/>
            <a:gdLst/>
            <a:ahLst/>
            <a:cxnLst/>
            <a:rect r="r" b="b" t="t" l="l"/>
            <a:pathLst>
              <a:path h="10287000" w="7269480">
                <a:moveTo>
                  <a:pt x="0" y="0"/>
                </a:moveTo>
                <a:lnTo>
                  <a:pt x="7269480" y="0"/>
                </a:lnTo>
                <a:lnTo>
                  <a:pt x="7269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44901" y="137757"/>
            <a:ext cx="17798199" cy="10011487"/>
          </a:xfrm>
          <a:custGeom>
            <a:avLst/>
            <a:gdLst/>
            <a:ahLst/>
            <a:cxnLst/>
            <a:rect r="r" b="b" t="t" l="l"/>
            <a:pathLst>
              <a:path h="10011487" w="17798199">
                <a:moveTo>
                  <a:pt x="0" y="0"/>
                </a:moveTo>
                <a:lnTo>
                  <a:pt x="17798198" y="0"/>
                </a:lnTo>
                <a:lnTo>
                  <a:pt x="17798198" y="10011486"/>
                </a:lnTo>
                <a:lnTo>
                  <a:pt x="0" y="100114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4704" y="962025"/>
            <a:ext cx="10197133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ALGIRDO MUZIKOS MOKYKLOS PATYČIŲ PREVENCIJOS PROJEKTAS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„AŠ NESKRIAUDŽIU KITŲ PRISIJUNK IR TU!”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754034" y="4123015"/>
            <a:ext cx="9438472" cy="43116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FFDE59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Vilniaus Algirdo muzikos mokykla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Dailės darbų autorės: Sofija Ivanova,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Marija Jurkevičiūtė, Vasarė Žukauskaitė, 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Liepa Lajauskaitė</a:t>
            </a:r>
          </a:p>
          <a:p>
            <a:pPr algn="ctr">
              <a:lnSpc>
                <a:spcPts val="4899"/>
              </a:lnSpc>
              <a:spcBef>
                <a:spcPct val="0"/>
              </a:spcBef>
            </a:pPr>
          </a:p>
          <a:p>
            <a:pPr algn="ctr">
              <a:lnSpc>
                <a:spcPts val="48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layfair Display 2"/>
                <a:ea typeface="Playfair Display 2"/>
                <a:cs typeface="Playfair Display 2"/>
                <a:sym typeface="Playfair Display 2"/>
              </a:rPr>
              <a:t>Mokytoja Rūta Bernatonytė</a:t>
            </a:r>
          </a:p>
        </p:txBody>
      </p:sp>
      <p:sp>
        <p:nvSpPr>
          <p:cNvPr name="AutoShape 4" id="4"/>
          <p:cNvSpPr/>
          <p:nvPr/>
        </p:nvSpPr>
        <p:spPr>
          <a:xfrm>
            <a:off x="-337127" y="3349253"/>
            <a:ext cx="12293647" cy="0"/>
          </a:xfrm>
          <a:prstGeom prst="line">
            <a:avLst/>
          </a:prstGeom>
          <a:ln cap="flat" w="19050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5" id="5"/>
          <p:cNvSpPr/>
          <p:nvPr/>
        </p:nvSpPr>
        <p:spPr>
          <a:xfrm flipH="false" flipV="false" rot="5400000">
            <a:off x="9553928" y="1552928"/>
            <a:ext cx="10287000" cy="7181144"/>
          </a:xfrm>
          <a:custGeom>
            <a:avLst/>
            <a:gdLst/>
            <a:ahLst/>
            <a:cxnLst/>
            <a:rect r="r" b="b" t="t" l="l"/>
            <a:pathLst>
              <a:path h="7181144" w="10287000">
                <a:moveTo>
                  <a:pt x="0" y="0"/>
                </a:moveTo>
                <a:lnTo>
                  <a:pt x="10287000" y="0"/>
                </a:lnTo>
                <a:lnTo>
                  <a:pt x="10287000" y="7181144"/>
                </a:lnTo>
                <a:lnTo>
                  <a:pt x="0" y="71811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970" t="-16456" r="-10988" b="-16721"/>
            </a:stretch>
          </a:blipFill>
        </p:spPr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2219368"/>
            <a:ext cx="10287000" cy="14725736"/>
          </a:xfrm>
          <a:custGeom>
            <a:avLst/>
            <a:gdLst/>
            <a:ahLst/>
            <a:cxnLst/>
            <a:rect r="r" b="b" t="t" l="l"/>
            <a:pathLst>
              <a:path h="14725736" w="10287000">
                <a:moveTo>
                  <a:pt x="0" y="0"/>
                </a:moveTo>
                <a:lnTo>
                  <a:pt x="10287000" y="0"/>
                </a:lnTo>
                <a:lnTo>
                  <a:pt x="10287000" y="14725736"/>
                </a:lnTo>
                <a:lnTo>
                  <a:pt x="0" y="147257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542" t="-13276" r="-20048" b="-14881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2528756"/>
            <a:ext cx="10287000" cy="15344512"/>
          </a:xfrm>
          <a:custGeom>
            <a:avLst/>
            <a:gdLst/>
            <a:ahLst/>
            <a:cxnLst/>
            <a:rect r="r" b="b" t="t" l="l"/>
            <a:pathLst>
              <a:path h="15344512" w="10287000">
                <a:moveTo>
                  <a:pt x="0" y="0"/>
                </a:moveTo>
                <a:lnTo>
                  <a:pt x="10287000" y="0"/>
                </a:lnTo>
                <a:lnTo>
                  <a:pt x="10287000" y="15344512"/>
                </a:lnTo>
                <a:lnTo>
                  <a:pt x="0" y="153445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08" t="-6140" r="-17300" b="-11143"/>
            </a:stretch>
          </a:blipFill>
        </p:spPr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2396106"/>
            <a:ext cx="10287000" cy="15079212"/>
          </a:xfrm>
          <a:custGeom>
            <a:avLst/>
            <a:gdLst/>
            <a:ahLst/>
            <a:cxnLst/>
            <a:rect r="r" b="b" t="t" l="l"/>
            <a:pathLst>
              <a:path h="15079212" w="10287000">
                <a:moveTo>
                  <a:pt x="0" y="0"/>
                </a:moveTo>
                <a:lnTo>
                  <a:pt x="10287000" y="0"/>
                </a:lnTo>
                <a:lnTo>
                  <a:pt x="10287000" y="15079212"/>
                </a:lnTo>
                <a:lnTo>
                  <a:pt x="0" y="150792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36" t="-9352" r="-17821" b="-11222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2404346"/>
            <a:ext cx="10287000" cy="15095692"/>
          </a:xfrm>
          <a:custGeom>
            <a:avLst/>
            <a:gdLst/>
            <a:ahLst/>
            <a:cxnLst/>
            <a:rect r="r" b="b" t="t" l="l"/>
            <a:pathLst>
              <a:path h="15095692" w="10287000">
                <a:moveTo>
                  <a:pt x="0" y="0"/>
                </a:moveTo>
                <a:lnTo>
                  <a:pt x="10287000" y="0"/>
                </a:lnTo>
                <a:lnTo>
                  <a:pt x="10287000" y="15095692"/>
                </a:lnTo>
                <a:lnTo>
                  <a:pt x="0" y="150956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882" t="-9139" r="-15131" b="-11717"/>
            </a:stretch>
          </a:blipFill>
        </p:spPr>
      </p:sp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1139" y="5884201"/>
            <a:ext cx="18390278" cy="4402799"/>
          </a:xfrm>
          <a:custGeom>
            <a:avLst/>
            <a:gdLst/>
            <a:ahLst/>
            <a:cxnLst/>
            <a:rect r="r" b="b" t="t" l="l"/>
            <a:pathLst>
              <a:path h="4402799" w="18390278">
                <a:moveTo>
                  <a:pt x="0" y="0"/>
                </a:moveTo>
                <a:lnTo>
                  <a:pt x="18390278" y="0"/>
                </a:lnTo>
                <a:lnTo>
                  <a:pt x="18390278" y="4402799"/>
                </a:lnTo>
                <a:lnTo>
                  <a:pt x="0" y="44027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7090" t="-147276" r="0" b="-74583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0607" y="811353"/>
            <a:ext cx="15746786" cy="4539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5164" spc="46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VILNIAUS ALGIRDO MUZIKOS MOKYKLA</a:t>
            </a:r>
          </a:p>
          <a:p>
            <a:pPr algn="ctr">
              <a:lnSpc>
                <a:spcPts val="6300"/>
              </a:lnSpc>
            </a:pPr>
          </a:p>
          <a:p>
            <a:pPr algn="ctr">
              <a:lnSpc>
                <a:spcPts val="6300"/>
              </a:lnSpc>
            </a:pPr>
            <a:r>
              <a:rPr lang="en-US" sz="5164" spc="46">
                <a:solidFill>
                  <a:srgbClr val="FFFFFF"/>
                </a:solidFill>
                <a:latin typeface="Playfair Display 1"/>
                <a:ea typeface="Playfair Display 1"/>
                <a:cs typeface="Playfair Display 1"/>
                <a:sym typeface="Playfair Display 1"/>
              </a:rPr>
              <a:t>Patyčių prevencijos projekto koncertas</a:t>
            </a:r>
          </a:p>
          <a:p>
            <a:pPr algn="ctr">
              <a:lnSpc>
                <a:spcPts val="8501"/>
              </a:lnSpc>
            </a:pPr>
            <a:r>
              <a:rPr lang="en-US" b="true" sz="6968" spc="62">
                <a:solidFill>
                  <a:srgbClr val="FFFFFF"/>
                </a:solidFill>
                <a:latin typeface="Playfair Display 1 Bold"/>
                <a:ea typeface="Playfair Display 1 Bold"/>
                <a:cs typeface="Playfair Display 1 Bold"/>
                <a:sym typeface="Playfair Display 1 Bold"/>
              </a:rPr>
              <a:t>AŠ NESKRIAUDŽIU KITŲ,</a:t>
            </a:r>
          </a:p>
          <a:p>
            <a:pPr algn="ctr">
              <a:lnSpc>
                <a:spcPts val="8501"/>
              </a:lnSpc>
            </a:pPr>
            <a:r>
              <a:rPr lang="en-US" b="true" sz="6968" spc="62">
                <a:solidFill>
                  <a:srgbClr val="FFFFFF"/>
                </a:solidFill>
                <a:latin typeface="Playfair Display 1 Bold"/>
                <a:ea typeface="Playfair Display 1 Bold"/>
                <a:cs typeface="Playfair Display 1 Bold"/>
                <a:sym typeface="Playfair Display 1 Bold"/>
              </a:rPr>
              <a:t>PRISIJUNK IR TU!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63100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95279" y="0"/>
            <a:ext cx="7269480" cy="10287000"/>
          </a:xfrm>
          <a:custGeom>
            <a:avLst/>
            <a:gdLst/>
            <a:ahLst/>
            <a:cxnLst/>
            <a:rect r="r" b="b" t="t" l="l"/>
            <a:pathLst>
              <a:path h="10287000" w="7269480">
                <a:moveTo>
                  <a:pt x="0" y="0"/>
                </a:moveTo>
                <a:lnTo>
                  <a:pt x="7269480" y="0"/>
                </a:lnTo>
                <a:lnTo>
                  <a:pt x="7269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58435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70952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7" y="0"/>
                </a:lnTo>
                <a:lnTo>
                  <a:pt x="72737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70234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545713" y="0"/>
            <a:ext cx="7269480" cy="10287000"/>
          </a:xfrm>
          <a:custGeom>
            <a:avLst/>
            <a:gdLst/>
            <a:ahLst/>
            <a:cxnLst/>
            <a:rect r="r" b="b" t="t" l="l"/>
            <a:pathLst>
              <a:path h="10287000" w="7269480">
                <a:moveTo>
                  <a:pt x="0" y="0"/>
                </a:moveTo>
                <a:lnTo>
                  <a:pt x="7269480" y="0"/>
                </a:lnTo>
                <a:lnTo>
                  <a:pt x="72694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6686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7" y="0"/>
                </a:lnTo>
                <a:lnTo>
                  <a:pt x="727376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236390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AA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870234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488582" y="0"/>
            <a:ext cx="7273766" cy="10287000"/>
          </a:xfrm>
          <a:custGeom>
            <a:avLst/>
            <a:gdLst/>
            <a:ahLst/>
            <a:cxnLst/>
            <a:rect r="r" b="b" t="t" l="l"/>
            <a:pathLst>
              <a:path h="10287000" w="7273766">
                <a:moveTo>
                  <a:pt x="0" y="0"/>
                </a:moveTo>
                <a:lnTo>
                  <a:pt x="7273766" y="0"/>
                </a:lnTo>
                <a:lnTo>
                  <a:pt x="72737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DAHCVETZcow</dc:identifier>
  <dcterms:modified xsi:type="dcterms:W3CDTF">2011-08-01T06:04:30Z</dcterms:modified>
  <cp:revision>1</cp:revision>
  <dc:title>Copy of VILNIAUS ALGIRDO MUZIKOS MOKYKLOS PATYČIŲ PREVENCIJOS PROJEKTAS</dc:title>
</cp:coreProperties>
</file>