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2" r:id="rId3"/>
  </p:sldMasterIdLst>
  <p:sldIdLst>
    <p:sldId id="272" r:id="rId4"/>
    <p:sldId id="271" r:id="rId5"/>
    <p:sldId id="256" r:id="rId6"/>
    <p:sldId id="274" r:id="rId7"/>
    <p:sldId id="273" r:id="rId8"/>
    <p:sldId id="257" r:id="rId9"/>
    <p:sldId id="276" r:id="rId10"/>
    <p:sldId id="275" r:id="rId11"/>
    <p:sldId id="258" r:id="rId12"/>
    <p:sldId id="278" r:id="rId13"/>
    <p:sldId id="277" r:id="rId14"/>
    <p:sldId id="259" r:id="rId15"/>
    <p:sldId id="280" r:id="rId16"/>
    <p:sldId id="279" r:id="rId17"/>
    <p:sldId id="260" r:id="rId18"/>
    <p:sldId id="282" r:id="rId19"/>
    <p:sldId id="281" r:id="rId20"/>
    <p:sldId id="261" r:id="rId21"/>
    <p:sldId id="284" r:id="rId22"/>
    <p:sldId id="283" r:id="rId23"/>
    <p:sldId id="262" r:id="rId24"/>
    <p:sldId id="286" r:id="rId25"/>
    <p:sldId id="285" r:id="rId26"/>
    <p:sldId id="263" r:id="rId27"/>
    <p:sldId id="288" r:id="rId28"/>
    <p:sldId id="287" r:id="rId29"/>
    <p:sldId id="264" r:id="rId30"/>
    <p:sldId id="290" r:id="rId31"/>
    <p:sldId id="289" r:id="rId32"/>
    <p:sldId id="265" r:id="rId33"/>
    <p:sldId id="292" r:id="rId34"/>
    <p:sldId id="291" r:id="rId35"/>
    <p:sldId id="266" r:id="rId36"/>
    <p:sldId id="295" r:id="rId37"/>
    <p:sldId id="293" r:id="rId38"/>
    <p:sldId id="267" r:id="rId39"/>
    <p:sldId id="296" r:id="rId40"/>
    <p:sldId id="294" r:id="rId41"/>
    <p:sldId id="268" r:id="rId42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>
      <p:cViewPr varScale="1">
        <p:scale>
          <a:sx n="116" d="100"/>
          <a:sy n="116" d="100"/>
        </p:scale>
        <p:origin x="42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59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2280"/>
              </a:lnSpc>
            </a:pPr>
            <a:r>
              <a:rPr spc="-10" dirty="0"/>
              <a:t>Virtuali</a:t>
            </a:r>
            <a:r>
              <a:rPr spc="-90" dirty="0"/>
              <a:t> </a:t>
            </a:r>
            <a:r>
              <a:rPr spc="-10" dirty="0"/>
              <a:t>kontaktinė</a:t>
            </a:r>
          </a:p>
          <a:p>
            <a:pPr marL="523240" marR="10160" indent="-504825">
              <a:lnSpc>
                <a:spcPct val="114999"/>
              </a:lnSpc>
            </a:pPr>
            <a:r>
              <a:rPr dirty="0"/>
              <a:t>lituanistinė</a:t>
            </a:r>
            <a:r>
              <a:rPr spc="-60" dirty="0"/>
              <a:t> </a:t>
            </a:r>
            <a:r>
              <a:rPr spc="-10" dirty="0"/>
              <a:t>Italijos mokykla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5987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2280"/>
              </a:lnSpc>
            </a:pPr>
            <a:r>
              <a:rPr spc="-10" dirty="0"/>
              <a:t>Virtuali</a:t>
            </a:r>
            <a:r>
              <a:rPr spc="-90" dirty="0"/>
              <a:t> </a:t>
            </a:r>
            <a:r>
              <a:rPr spc="-10" dirty="0"/>
              <a:t>kontaktinė</a:t>
            </a:r>
          </a:p>
          <a:p>
            <a:pPr marL="523240" marR="10160" indent="-504825">
              <a:lnSpc>
                <a:spcPct val="114999"/>
              </a:lnSpc>
            </a:pPr>
            <a:r>
              <a:rPr dirty="0"/>
              <a:t>lituanistinė</a:t>
            </a:r>
            <a:r>
              <a:rPr spc="-60" dirty="0"/>
              <a:t> </a:t>
            </a:r>
            <a:r>
              <a:rPr spc="-10" dirty="0"/>
              <a:t>Italijos mokykla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972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2280"/>
              </a:lnSpc>
            </a:pPr>
            <a:r>
              <a:rPr spc="-10" dirty="0"/>
              <a:t>Virtuali</a:t>
            </a:r>
            <a:r>
              <a:rPr spc="-90" dirty="0"/>
              <a:t> </a:t>
            </a:r>
            <a:r>
              <a:rPr spc="-10" dirty="0"/>
              <a:t>kontaktinė</a:t>
            </a:r>
          </a:p>
          <a:p>
            <a:pPr marL="523240" marR="10160" indent="-504825">
              <a:lnSpc>
                <a:spcPct val="114999"/>
              </a:lnSpc>
            </a:pPr>
            <a:r>
              <a:rPr dirty="0"/>
              <a:t>lituanistinė</a:t>
            </a:r>
            <a:r>
              <a:rPr spc="-60" dirty="0"/>
              <a:t> </a:t>
            </a:r>
            <a:r>
              <a:rPr spc="-10" dirty="0"/>
              <a:t>Italijos mokykla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7749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2280"/>
              </a:lnSpc>
            </a:pPr>
            <a:r>
              <a:rPr spc="-10" dirty="0"/>
              <a:t>Virtuali</a:t>
            </a:r>
            <a:r>
              <a:rPr spc="-90" dirty="0"/>
              <a:t> </a:t>
            </a:r>
            <a:r>
              <a:rPr spc="-10" dirty="0"/>
              <a:t>kontaktinė</a:t>
            </a:r>
          </a:p>
          <a:p>
            <a:pPr marL="523240" marR="10160" indent="-504825">
              <a:lnSpc>
                <a:spcPct val="114999"/>
              </a:lnSpc>
            </a:pPr>
            <a:r>
              <a:rPr dirty="0"/>
              <a:t>lituanistinė</a:t>
            </a:r>
            <a:r>
              <a:rPr spc="-60" dirty="0"/>
              <a:t> </a:t>
            </a:r>
            <a:r>
              <a:rPr spc="-10" dirty="0"/>
              <a:t>Italijos mokykla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228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2280"/>
              </a:lnSpc>
            </a:pPr>
            <a:r>
              <a:rPr spc="-10" dirty="0"/>
              <a:t>Virtuali</a:t>
            </a:r>
            <a:r>
              <a:rPr spc="-90" dirty="0"/>
              <a:t> </a:t>
            </a:r>
            <a:r>
              <a:rPr spc="-10" dirty="0"/>
              <a:t>kontaktinė</a:t>
            </a:r>
          </a:p>
          <a:p>
            <a:pPr marL="523240" marR="10160" indent="-504825">
              <a:lnSpc>
                <a:spcPct val="114999"/>
              </a:lnSpc>
            </a:pPr>
            <a:r>
              <a:rPr dirty="0"/>
              <a:t>lituanistinė</a:t>
            </a:r>
            <a:r>
              <a:rPr spc="-60" dirty="0"/>
              <a:t> </a:t>
            </a:r>
            <a:r>
              <a:rPr spc="-10" dirty="0"/>
              <a:t>Italijos mokykla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616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2885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75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3649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9038" y="437241"/>
            <a:ext cx="993458" cy="288541"/>
          </a:xfrm>
        </p:spPr>
        <p:txBody>
          <a:bodyPr lIns="0" tIns="0" rIns="0" bIns="0"/>
          <a:lstStyle>
            <a:lvl1pPr>
              <a:defRPr sz="1875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76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9038" y="437241"/>
            <a:ext cx="993458" cy="288541"/>
          </a:xfrm>
        </p:spPr>
        <p:txBody>
          <a:bodyPr lIns="0" tIns="0" rIns="0" bIns="0"/>
          <a:lstStyle>
            <a:lvl1pPr>
              <a:defRPr sz="1875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876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9038" y="437241"/>
            <a:ext cx="993458" cy="288541"/>
          </a:xfrm>
        </p:spPr>
        <p:txBody>
          <a:bodyPr lIns="0" tIns="0" rIns="0" bIns="0"/>
          <a:lstStyle>
            <a:lvl1pPr>
              <a:defRPr sz="1875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7194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16850" y="2178763"/>
            <a:ext cx="164084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76022" y="178307"/>
            <a:ext cx="8792051" cy="4787265"/>
          </a:xfrm>
          <a:custGeom>
            <a:avLst/>
            <a:gdLst/>
            <a:ahLst/>
            <a:cxnLst/>
            <a:rect l="l" t="t" r="r" b="b"/>
            <a:pathLst>
              <a:path w="11722735" h="6383020">
                <a:moveTo>
                  <a:pt x="0" y="0"/>
                </a:moveTo>
                <a:lnTo>
                  <a:pt x="11722607" y="0"/>
                </a:lnTo>
                <a:lnTo>
                  <a:pt x="11722607" y="6382512"/>
                </a:lnTo>
                <a:lnTo>
                  <a:pt x="0" y="638251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78892" y="281177"/>
            <a:ext cx="8586311" cy="4581525"/>
          </a:xfrm>
          <a:custGeom>
            <a:avLst/>
            <a:gdLst/>
            <a:ahLst/>
            <a:cxnLst/>
            <a:rect l="l" t="t" r="r" b="b"/>
            <a:pathLst>
              <a:path w="11448415" h="6108700">
                <a:moveTo>
                  <a:pt x="11448287" y="6108191"/>
                </a:moveTo>
                <a:lnTo>
                  <a:pt x="0" y="6108191"/>
                </a:lnTo>
                <a:lnTo>
                  <a:pt x="0" y="0"/>
                </a:lnTo>
                <a:lnTo>
                  <a:pt x="11448287" y="0"/>
                </a:lnTo>
                <a:lnTo>
                  <a:pt x="11448287" y="6108191"/>
                </a:lnTo>
                <a:close/>
              </a:path>
            </a:pathLst>
          </a:custGeom>
          <a:solidFill>
            <a:srgbClr val="455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9038" y="437241"/>
            <a:ext cx="99345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44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90347" y="3150361"/>
            <a:ext cx="1962481" cy="1453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2280"/>
              </a:lnSpc>
            </a:pPr>
            <a:r>
              <a:rPr spc="-10" dirty="0"/>
              <a:t>Virtuali</a:t>
            </a:r>
            <a:r>
              <a:rPr spc="-90" dirty="0"/>
              <a:t> </a:t>
            </a:r>
            <a:r>
              <a:rPr spc="-10" dirty="0"/>
              <a:t>kontaktinė</a:t>
            </a:r>
          </a:p>
          <a:p>
            <a:pPr marL="523240" marR="10160" indent="-504825">
              <a:lnSpc>
                <a:spcPct val="114999"/>
              </a:lnSpc>
            </a:pPr>
            <a:r>
              <a:rPr dirty="0"/>
              <a:t>lituanistinė</a:t>
            </a:r>
            <a:r>
              <a:rPr spc="-60" dirty="0"/>
              <a:t> </a:t>
            </a:r>
            <a:r>
              <a:rPr spc="-10" dirty="0"/>
              <a:t>Italijos mokykla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115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mokinys.la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725" y="357625"/>
            <a:ext cx="6386148" cy="44296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55831" y="420490"/>
            <a:ext cx="2203450" cy="243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Mįslė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Nr.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1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Nora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Guidotti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Times New Roman"/>
                <a:cs typeface="Times New Roman"/>
              </a:rPr>
              <a:t>„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Linksmybės</a:t>
            </a:r>
            <a:r>
              <a:rPr kumimoji="0" sz="2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sniege”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86995" marR="80645" lvl="0" indent="520700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Mokytoja Vilma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Ramella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Paia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1944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Virtuali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kontaktinė</a:t>
            </a:r>
          </a:p>
          <a:p>
            <a:pPr marL="523240" marR="10160" lvl="0" indent="-504825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lituanistinė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Italijos mokykla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91100" y="357750"/>
            <a:ext cx="5587215" cy="442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0767" y="413384"/>
            <a:ext cx="2052955" cy="243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Mįslė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Nr.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4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63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Kostas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Andreani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635" marR="0" lvl="0" indent="0" algn="ctr" defTabSz="91440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Times New Roman"/>
                <a:cs typeface="Times New Roman"/>
              </a:rPr>
              <a:t>„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Mieste”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5080" lvl="0" indent="520700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Mokytoja Vilma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Ramella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Paia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483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Virtuali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kontaktinė</a:t>
            </a:r>
          </a:p>
          <a:p>
            <a:pPr marL="523240" marR="10160" lvl="0" indent="-504825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lituanistinė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Italijos mokykla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44278" y="327931"/>
            <a:ext cx="745094" cy="5886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4770">
              <a:spcBef>
                <a:spcPts val="90"/>
              </a:spcBef>
            </a:pPr>
            <a:r>
              <a:rPr spc="-203" dirty="0"/>
              <a:t>4</a:t>
            </a:r>
            <a:r>
              <a:rPr spc="-101" dirty="0"/>
              <a:t> </a:t>
            </a:r>
            <a:r>
              <a:rPr spc="-315" dirty="0"/>
              <a:t>MĮSLĖ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5386" y="965074"/>
            <a:ext cx="1974056" cy="13260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 defTabSz="685800">
              <a:spcBef>
                <a:spcPts val="90"/>
              </a:spcBef>
            </a:pPr>
            <a:r>
              <a:rPr sz="1875" spc="-165" dirty="0">
                <a:solidFill>
                  <a:srgbClr val="FFFFFF"/>
                </a:solidFill>
                <a:latin typeface="Arial Black"/>
                <a:cs typeface="Arial Black"/>
              </a:rPr>
              <a:t>„Žiemos</a:t>
            </a:r>
            <a:r>
              <a:rPr sz="1875" spc="-68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13" dirty="0">
                <a:solidFill>
                  <a:srgbClr val="FFFFFF"/>
                </a:solidFill>
                <a:latin typeface="Arial Black"/>
                <a:cs typeface="Arial Black"/>
              </a:rPr>
              <a:t>pokštai“</a:t>
            </a:r>
            <a:endParaRPr sz="1875">
              <a:latin typeface="Arial Black"/>
              <a:cs typeface="Arial Black"/>
            </a:endParaRPr>
          </a:p>
          <a:p>
            <a:pPr marL="69056" algn="ctr" defTabSz="685800">
              <a:lnSpc>
                <a:spcPts val="2145"/>
              </a:lnSpc>
              <a:spcBef>
                <a:spcPts val="1830"/>
              </a:spcBef>
            </a:pPr>
            <a:r>
              <a:rPr sz="1875" spc="-203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9" dirty="0">
                <a:solidFill>
                  <a:srgbClr val="FFFFFF"/>
                </a:solidFill>
                <a:latin typeface="Arial Black"/>
                <a:cs typeface="Arial Black"/>
              </a:rPr>
              <a:t>kl.</a:t>
            </a:r>
            <a:endParaRPr sz="1875">
              <a:latin typeface="Arial Black"/>
              <a:cs typeface="Arial Black"/>
            </a:endParaRPr>
          </a:p>
          <a:p>
            <a:pPr marL="160496" marR="151448" algn="ctr" defTabSz="685800">
              <a:lnSpc>
                <a:spcPts val="2040"/>
              </a:lnSpc>
              <a:spcBef>
                <a:spcPts val="139"/>
              </a:spcBef>
            </a:pPr>
            <a:r>
              <a:rPr sz="1875" spc="-8" dirty="0">
                <a:solidFill>
                  <a:srgbClr val="FFFFFF"/>
                </a:solidFill>
                <a:latin typeface="Arial Black"/>
                <a:cs typeface="Arial Black"/>
              </a:rPr>
              <a:t>Monika </a:t>
            </a:r>
            <a:r>
              <a:rPr sz="1875" spc="-139" dirty="0">
                <a:solidFill>
                  <a:srgbClr val="FFFFFF"/>
                </a:solidFill>
                <a:latin typeface="Arial Black"/>
                <a:cs typeface="Arial Black"/>
              </a:rPr>
              <a:t>Stadalninkaitė</a:t>
            </a:r>
            <a:endParaRPr sz="1875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055" y="3043597"/>
            <a:ext cx="2003584" cy="1366368"/>
          </a:xfrm>
          <a:prstGeom prst="rect">
            <a:avLst/>
          </a:prstGeom>
        </p:spPr>
        <p:txBody>
          <a:bodyPr vert="horz" wrap="square" lIns="0" tIns="37624" rIns="0" bIns="0" rtlCol="0">
            <a:spAutoFit/>
          </a:bodyPr>
          <a:lstStyle/>
          <a:p>
            <a:pPr marL="99536" marR="38100" indent="441008" defTabSz="685800">
              <a:lnSpc>
                <a:spcPts val="1748"/>
              </a:lnSpc>
              <a:spcBef>
                <a:spcPts val="296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Mokytoja </a:t>
            </a:r>
            <a:r>
              <a:rPr sz="1613" spc="-38" dirty="0">
                <a:solidFill>
                  <a:srgbClr val="FFFFFF"/>
                </a:solidFill>
                <a:latin typeface="Lucida Sans Unicode"/>
                <a:cs typeface="Lucida Sans Unicode"/>
              </a:rPr>
              <a:t>Nijolė</a:t>
            </a:r>
            <a:r>
              <a:rPr sz="1613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19" dirty="0">
                <a:solidFill>
                  <a:srgbClr val="FFFFFF"/>
                </a:solidFill>
                <a:latin typeface="Lucida Sans Unicode"/>
                <a:cs typeface="Lucida Sans Unicode"/>
              </a:rPr>
              <a:t>Karkauskaitė</a:t>
            </a:r>
            <a:endParaRPr sz="1613">
              <a:latin typeface="Lucida Sans Unicode"/>
              <a:cs typeface="Lucida Sans Unicode"/>
            </a:endParaRPr>
          </a:p>
          <a:p>
            <a:pPr marL="9525" marR="3810" indent="633413" defTabSz="685800">
              <a:lnSpc>
                <a:spcPts val="1748"/>
              </a:lnSpc>
              <a:spcBef>
                <a:spcPts val="1755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Lietuva </a:t>
            </a:r>
            <a:r>
              <a:rPr sz="1613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Alytaus</a:t>
            </a:r>
            <a:r>
              <a:rPr sz="1613" spc="-86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124" dirty="0">
                <a:solidFill>
                  <a:srgbClr val="FFFFFF"/>
                </a:solidFill>
                <a:latin typeface="Lucida Sans Unicode"/>
                <a:cs typeface="Lucida Sans Unicode"/>
              </a:rPr>
              <a:t>r.</a:t>
            </a:r>
            <a:r>
              <a:rPr sz="1613" spc="-68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53" dirty="0">
                <a:solidFill>
                  <a:srgbClr val="FFFFFF"/>
                </a:solidFill>
                <a:latin typeface="Lucida Sans Unicode"/>
                <a:cs typeface="Lucida Sans Unicode"/>
              </a:rPr>
              <a:t>Butrimonių</a:t>
            </a:r>
            <a:endParaRPr sz="1613">
              <a:latin typeface="Lucida Sans Unicode"/>
              <a:cs typeface="Lucida Sans Unicode"/>
            </a:endParaRPr>
          </a:p>
          <a:p>
            <a:pPr marL="528161" defTabSz="685800">
              <a:lnSpc>
                <a:spcPts val="1725"/>
              </a:lnSpc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gimnazija</a:t>
            </a:r>
            <a:endParaRPr sz="1613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4733" y="469234"/>
            <a:ext cx="5874448" cy="423677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6854" y="2413317"/>
            <a:ext cx="1875789" cy="1080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950" marR="328930" indent="-1905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2b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klasės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mokinė </a:t>
            </a:r>
            <a:r>
              <a:rPr sz="1500" dirty="0">
                <a:latin typeface="Times New Roman"/>
                <a:cs typeface="Times New Roman"/>
              </a:rPr>
              <a:t>Anelė</a:t>
            </a:r>
            <a:r>
              <a:rPr sz="1500" spc="-2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Liubinaitė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b="1" spc="-20" dirty="0">
                <a:latin typeface="Times New Roman"/>
                <a:cs typeface="Times New Roman"/>
              </a:rPr>
              <a:t>,,Vabalų</a:t>
            </a:r>
            <a:r>
              <a:rPr sz="2100" b="1" spc="-70" dirty="0">
                <a:latin typeface="Times New Roman"/>
                <a:cs typeface="Times New Roman"/>
              </a:rPr>
              <a:t> </a:t>
            </a:r>
            <a:r>
              <a:rPr sz="2100" b="1" spc="-10" dirty="0">
                <a:latin typeface="Times New Roman"/>
                <a:cs typeface="Times New Roman"/>
              </a:rPr>
              <a:t>šventė“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9952" y="739806"/>
            <a:ext cx="2052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ourier New"/>
                <a:cs typeface="Courier New"/>
              </a:rPr>
              <a:t>Muzikinė</a:t>
            </a:r>
            <a:r>
              <a:rPr sz="1400" b="1" spc="-35" dirty="0">
                <a:latin typeface="Courier New"/>
                <a:cs typeface="Courier New"/>
              </a:rPr>
              <a:t> </a:t>
            </a:r>
            <a:r>
              <a:rPr sz="1400" b="1" dirty="0">
                <a:latin typeface="Courier New"/>
                <a:cs typeface="Courier New"/>
              </a:rPr>
              <a:t>mjslė</a:t>
            </a:r>
            <a:r>
              <a:rPr sz="1400" b="1" spc="-30" dirty="0">
                <a:latin typeface="Courier New"/>
                <a:cs typeface="Courier New"/>
              </a:rPr>
              <a:t> </a:t>
            </a:r>
            <a:r>
              <a:rPr sz="1400" b="1" spc="-20" dirty="0">
                <a:latin typeface="Courier New"/>
                <a:cs typeface="Courier New"/>
              </a:rPr>
              <a:t>Nr.4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5818" y="1446609"/>
            <a:ext cx="852133" cy="75456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07565" y="4215923"/>
            <a:ext cx="15474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Times New Roman"/>
                <a:cs typeface="Times New Roman"/>
              </a:rPr>
              <a:t>Mokytoja</a:t>
            </a:r>
            <a:endParaRPr sz="1500">
              <a:latin typeface="Times New Roman"/>
              <a:cs typeface="Times New Roman"/>
            </a:endParaRPr>
          </a:p>
          <a:p>
            <a:pPr marL="467995">
              <a:lnSpc>
                <a:spcPct val="100000"/>
              </a:lnSpc>
            </a:pPr>
            <a:r>
              <a:rPr sz="1500" dirty="0">
                <a:latin typeface="Times New Roman"/>
                <a:cs typeface="Times New Roman"/>
              </a:rPr>
              <a:t>Aušra</a:t>
            </a:r>
            <a:r>
              <a:rPr sz="1500" spc="-9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Tylienė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385974" y="277470"/>
            <a:ext cx="6609715" cy="4509770"/>
            <a:chOff x="2385974" y="277470"/>
            <a:chExt cx="6609715" cy="450977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95499" y="286995"/>
              <a:ext cx="6590376" cy="449052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390737" y="282232"/>
              <a:ext cx="6600190" cy="4500245"/>
            </a:xfrm>
            <a:custGeom>
              <a:avLst/>
              <a:gdLst/>
              <a:ahLst/>
              <a:cxnLst/>
              <a:rect l="l" t="t" r="r" b="b"/>
              <a:pathLst>
                <a:path w="6600190" h="4500245">
                  <a:moveTo>
                    <a:pt x="0" y="0"/>
                  </a:moveTo>
                  <a:lnTo>
                    <a:pt x="6599901" y="0"/>
                  </a:lnTo>
                  <a:lnTo>
                    <a:pt x="6599901" y="4500054"/>
                  </a:lnTo>
                  <a:lnTo>
                    <a:pt x="0" y="450005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67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399" y="357750"/>
            <a:ext cx="6231468" cy="442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0767" y="427890"/>
            <a:ext cx="2052955" cy="337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Mįslė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Nr.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5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5143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Ainė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Mariscotti.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63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Times New Roman"/>
                <a:cs typeface="Times New Roman"/>
              </a:rPr>
              <a:t>„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Gėlių</a:t>
            </a:r>
            <a:r>
              <a:rPr kumimoji="0" sz="2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karalienė”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5080" lvl="0" indent="5207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Mokytoja Vilma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Ramella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Paia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72390" marR="65405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Virtuali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kontaktinė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lituanistinė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Italijos mokykla.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4570" y="576226"/>
            <a:ext cx="859155" cy="30008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pc="-203" dirty="0"/>
              <a:t>5</a:t>
            </a:r>
            <a:r>
              <a:rPr spc="-101" dirty="0"/>
              <a:t> </a:t>
            </a:r>
            <a:r>
              <a:rPr spc="-315" dirty="0"/>
              <a:t>MĮSLĖ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6603" y="1094691"/>
            <a:ext cx="1553528" cy="13260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 defTabSz="685800">
              <a:spcBef>
                <a:spcPts val="90"/>
              </a:spcBef>
            </a:pPr>
            <a:r>
              <a:rPr sz="1875" spc="-161" dirty="0">
                <a:solidFill>
                  <a:srgbClr val="FFFFFF"/>
                </a:solidFill>
                <a:latin typeface="Arial Black"/>
                <a:cs typeface="Arial Black"/>
              </a:rPr>
              <a:t>„Sielų</a:t>
            </a:r>
            <a:r>
              <a:rPr sz="1875" spc="-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94" dirty="0">
                <a:solidFill>
                  <a:srgbClr val="FFFFFF"/>
                </a:solidFill>
                <a:latin typeface="Arial Black"/>
                <a:cs typeface="Arial Black"/>
              </a:rPr>
              <a:t>medis“</a:t>
            </a:r>
            <a:endParaRPr sz="1875">
              <a:latin typeface="Arial Black"/>
              <a:cs typeface="Arial Black"/>
            </a:endParaRPr>
          </a:p>
          <a:p>
            <a:pPr marL="67151" algn="ctr" defTabSz="685800">
              <a:lnSpc>
                <a:spcPts val="2145"/>
              </a:lnSpc>
              <a:spcBef>
                <a:spcPts val="1830"/>
              </a:spcBef>
            </a:pPr>
            <a:r>
              <a:rPr sz="1875" spc="-203" dirty="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9" dirty="0">
                <a:solidFill>
                  <a:srgbClr val="FFFFFF"/>
                </a:solidFill>
                <a:latin typeface="Arial Black"/>
                <a:cs typeface="Arial Black"/>
              </a:rPr>
              <a:t>kl.</a:t>
            </a:r>
            <a:endParaRPr sz="1875">
              <a:latin typeface="Arial Black"/>
              <a:cs typeface="Arial Black"/>
            </a:endParaRPr>
          </a:p>
          <a:p>
            <a:pPr marL="172403" marR="167164" algn="ctr" defTabSz="685800">
              <a:lnSpc>
                <a:spcPts val="2040"/>
              </a:lnSpc>
              <a:spcBef>
                <a:spcPts val="139"/>
              </a:spcBef>
            </a:pPr>
            <a:r>
              <a:rPr sz="1875" spc="-217" dirty="0">
                <a:solidFill>
                  <a:srgbClr val="FFFFFF"/>
                </a:solidFill>
                <a:latin typeface="Arial Black"/>
                <a:cs typeface="Arial Black"/>
              </a:rPr>
              <a:t>Ermintas </a:t>
            </a:r>
            <a:r>
              <a:rPr sz="1875" spc="-161" dirty="0">
                <a:solidFill>
                  <a:srgbClr val="FFFFFF"/>
                </a:solidFill>
                <a:latin typeface="Arial Black"/>
                <a:cs typeface="Arial Black"/>
              </a:rPr>
              <a:t>Junevičius</a:t>
            </a:r>
            <a:endParaRPr sz="1875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055" y="3173213"/>
            <a:ext cx="2003584" cy="1366368"/>
          </a:xfrm>
          <a:prstGeom prst="rect">
            <a:avLst/>
          </a:prstGeom>
        </p:spPr>
        <p:txBody>
          <a:bodyPr vert="horz" wrap="square" lIns="0" tIns="37624" rIns="0" bIns="0" rtlCol="0">
            <a:spAutoFit/>
          </a:bodyPr>
          <a:lstStyle/>
          <a:p>
            <a:pPr marL="231934" marR="169069" indent="308610" defTabSz="685800">
              <a:lnSpc>
                <a:spcPts val="1748"/>
              </a:lnSpc>
              <a:spcBef>
                <a:spcPts val="296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Mokytoja </a:t>
            </a:r>
            <a:r>
              <a:rPr sz="1613" dirty="0">
                <a:solidFill>
                  <a:srgbClr val="FFFFFF"/>
                </a:solidFill>
                <a:latin typeface="Lucida Sans Unicode"/>
                <a:cs typeface="Lucida Sans Unicode"/>
              </a:rPr>
              <a:t>Rita</a:t>
            </a:r>
            <a:r>
              <a:rPr sz="1613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Peckuvienė</a:t>
            </a:r>
            <a:endParaRPr sz="1613">
              <a:latin typeface="Lucida Sans Unicode"/>
              <a:cs typeface="Lucida Sans Unicode"/>
            </a:endParaRPr>
          </a:p>
          <a:p>
            <a:pPr marL="9525" marR="3810" indent="633413" defTabSz="685800">
              <a:lnSpc>
                <a:spcPts val="1748"/>
              </a:lnSpc>
              <a:spcBef>
                <a:spcPts val="1755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Lietuva </a:t>
            </a:r>
            <a:r>
              <a:rPr sz="1613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Alytaus</a:t>
            </a:r>
            <a:r>
              <a:rPr sz="1613" spc="-86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124" dirty="0">
                <a:solidFill>
                  <a:srgbClr val="FFFFFF"/>
                </a:solidFill>
                <a:latin typeface="Lucida Sans Unicode"/>
                <a:cs typeface="Lucida Sans Unicode"/>
              </a:rPr>
              <a:t>r.</a:t>
            </a:r>
            <a:r>
              <a:rPr sz="1613" spc="-68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53" dirty="0">
                <a:solidFill>
                  <a:srgbClr val="FFFFFF"/>
                </a:solidFill>
                <a:latin typeface="Lucida Sans Unicode"/>
                <a:cs typeface="Lucida Sans Unicode"/>
              </a:rPr>
              <a:t>Butrimonių</a:t>
            </a:r>
            <a:endParaRPr sz="1613">
              <a:latin typeface="Lucida Sans Unicode"/>
              <a:cs typeface="Lucida Sans Unicode"/>
            </a:endParaRPr>
          </a:p>
          <a:p>
            <a:pPr marL="528161" defTabSz="685800">
              <a:lnSpc>
                <a:spcPts val="1725"/>
              </a:lnSpc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gimnazija</a:t>
            </a:r>
            <a:endParaRPr sz="1613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4156" y="389934"/>
            <a:ext cx="6167550" cy="43636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44569" y="2997247"/>
            <a:ext cx="2193290" cy="150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104775" indent="-28702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latin typeface="Times New Roman"/>
                <a:cs typeface="Times New Roman"/>
              </a:rPr>
              <a:t>,,Senoji</a:t>
            </a:r>
            <a:r>
              <a:rPr sz="2100" b="1" spc="-65" dirty="0">
                <a:latin typeface="Times New Roman"/>
                <a:cs typeface="Times New Roman"/>
              </a:rPr>
              <a:t> </a:t>
            </a:r>
            <a:r>
              <a:rPr sz="2100" b="1" dirty="0">
                <a:latin typeface="Times New Roman"/>
                <a:cs typeface="Times New Roman"/>
              </a:rPr>
              <a:t>jūros</a:t>
            </a:r>
            <a:r>
              <a:rPr sz="2100" b="1" spc="-65" dirty="0">
                <a:latin typeface="Times New Roman"/>
                <a:cs typeface="Times New Roman"/>
              </a:rPr>
              <a:t> </a:t>
            </a:r>
            <a:r>
              <a:rPr sz="2100" b="1" spc="-10" dirty="0">
                <a:latin typeface="Times New Roman"/>
                <a:cs typeface="Times New Roman"/>
              </a:rPr>
              <a:t>siela </a:t>
            </a:r>
            <a:r>
              <a:rPr sz="2100" b="1" dirty="0">
                <a:latin typeface="Times New Roman"/>
                <a:cs typeface="Times New Roman"/>
              </a:rPr>
              <a:t>kyla</a:t>
            </a:r>
            <a:r>
              <a:rPr sz="2100" b="1" spc="-5" dirty="0">
                <a:latin typeface="Times New Roman"/>
                <a:cs typeface="Times New Roman"/>
              </a:rPr>
              <a:t> </a:t>
            </a:r>
            <a:r>
              <a:rPr sz="2100" b="1" dirty="0">
                <a:latin typeface="Times New Roman"/>
                <a:cs typeface="Times New Roman"/>
              </a:rPr>
              <a:t>į</a:t>
            </a:r>
            <a:r>
              <a:rPr sz="2100" b="1" spc="-10" dirty="0">
                <a:latin typeface="Times New Roman"/>
                <a:cs typeface="Times New Roman"/>
              </a:rPr>
              <a:t> šviesą“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65"/>
              </a:spcBef>
            </a:pPr>
            <a:endParaRPr sz="2100">
              <a:latin typeface="Times New Roman"/>
              <a:cs typeface="Times New Roman"/>
            </a:endParaRPr>
          </a:p>
          <a:p>
            <a:pPr marL="126364">
              <a:lnSpc>
                <a:spcPct val="100000"/>
              </a:lnSpc>
            </a:pPr>
            <a:r>
              <a:rPr sz="1400" spc="-10" dirty="0">
                <a:latin typeface="Times New Roman"/>
                <a:cs typeface="Times New Roman"/>
              </a:rPr>
              <a:t>Mokytoja</a:t>
            </a:r>
            <a:endParaRPr sz="1400">
              <a:latin typeface="Times New Roman"/>
              <a:cs typeface="Times New Roman"/>
            </a:endParaRPr>
          </a:p>
          <a:p>
            <a:pPr marL="664210">
              <a:lnSpc>
                <a:spcPct val="100000"/>
              </a:lnSpc>
              <a:spcBef>
                <a:spcPts val="20"/>
              </a:spcBef>
            </a:pPr>
            <a:r>
              <a:rPr sz="1500" dirty="0">
                <a:latin typeface="Times New Roman"/>
                <a:cs typeface="Times New Roman"/>
              </a:rPr>
              <a:t>Monika</a:t>
            </a:r>
            <a:r>
              <a:rPr sz="1500" spc="-3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Kalvaitienė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22703" y="713613"/>
            <a:ext cx="2052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ourier New"/>
                <a:cs typeface="Courier New"/>
              </a:rPr>
              <a:t>Muzikinė</a:t>
            </a:r>
            <a:r>
              <a:rPr sz="1400" b="1" spc="-35" dirty="0">
                <a:latin typeface="Courier New"/>
                <a:cs typeface="Courier New"/>
              </a:rPr>
              <a:t> </a:t>
            </a:r>
            <a:r>
              <a:rPr sz="1400" b="1" dirty="0">
                <a:latin typeface="Courier New"/>
                <a:cs typeface="Courier New"/>
              </a:rPr>
              <a:t>mjslė</a:t>
            </a:r>
            <a:r>
              <a:rPr sz="1400" b="1" spc="-30" dirty="0">
                <a:latin typeface="Courier New"/>
                <a:cs typeface="Courier New"/>
              </a:rPr>
              <a:t> </a:t>
            </a:r>
            <a:r>
              <a:rPr sz="1400" b="1" spc="-20" dirty="0">
                <a:latin typeface="Courier New"/>
                <a:cs typeface="Courier New"/>
              </a:rPr>
              <a:t>Nr.5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6983" y="1341834"/>
            <a:ext cx="853167" cy="75456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15" marR="5080" indent="-24130">
              <a:lnSpc>
                <a:spcPct val="100000"/>
              </a:lnSpc>
              <a:spcBef>
                <a:spcPts val="100"/>
              </a:spcBef>
            </a:pPr>
            <a:r>
              <a:rPr dirty="0"/>
              <a:t>3b</a:t>
            </a:r>
            <a:r>
              <a:rPr spc="-15" dirty="0"/>
              <a:t> </a:t>
            </a:r>
            <a:r>
              <a:rPr dirty="0"/>
              <a:t>klasės</a:t>
            </a:r>
            <a:r>
              <a:rPr spc="-15" dirty="0"/>
              <a:t> </a:t>
            </a:r>
            <a:r>
              <a:rPr spc="-10" dirty="0"/>
              <a:t>mokinė </a:t>
            </a:r>
            <a:r>
              <a:rPr dirty="0"/>
              <a:t>Ieva</a:t>
            </a:r>
            <a:r>
              <a:rPr spc="-30" dirty="0"/>
              <a:t> </a:t>
            </a:r>
            <a:r>
              <a:rPr spc="-10" dirty="0"/>
              <a:t>Skarulskytė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13324" y="249937"/>
            <a:ext cx="6567805" cy="4643755"/>
            <a:chOff x="213324" y="249937"/>
            <a:chExt cx="6567805" cy="464375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849" y="259462"/>
              <a:ext cx="6548223" cy="46245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8087" y="254700"/>
              <a:ext cx="6558280" cy="4634230"/>
            </a:xfrm>
            <a:custGeom>
              <a:avLst/>
              <a:gdLst/>
              <a:ahLst/>
              <a:cxnLst/>
              <a:rect l="l" t="t" r="r" b="b"/>
              <a:pathLst>
                <a:path w="6558280" h="4634230">
                  <a:moveTo>
                    <a:pt x="0" y="0"/>
                  </a:moveTo>
                  <a:lnTo>
                    <a:pt x="6557749" y="0"/>
                  </a:lnTo>
                  <a:lnTo>
                    <a:pt x="6557749" y="4634100"/>
                  </a:lnTo>
                  <a:lnTo>
                    <a:pt x="0" y="463410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67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7475" y="357750"/>
            <a:ext cx="6074350" cy="442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0767" y="413384"/>
            <a:ext cx="2052955" cy="243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Mįslė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Nr.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6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Andrea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Mancini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Times New Roman"/>
                <a:cs typeface="Times New Roman"/>
              </a:rPr>
              <a:t>„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Transformacija”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5080" lvl="0" indent="552450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Mokytoja Vilma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Ramella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Paia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483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Virtuali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kontaktinė</a:t>
            </a:r>
          </a:p>
          <a:p>
            <a:pPr marL="523240" marR="10160" lvl="0" indent="-504825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lituanistinė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Italijos mokykla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44278" y="327931"/>
            <a:ext cx="745094" cy="5886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4770">
              <a:spcBef>
                <a:spcPts val="90"/>
              </a:spcBef>
            </a:pPr>
            <a:r>
              <a:rPr spc="-203" dirty="0"/>
              <a:t>6</a:t>
            </a:r>
            <a:r>
              <a:rPr spc="-101" dirty="0"/>
              <a:t> </a:t>
            </a:r>
            <a:r>
              <a:rPr spc="-315" dirty="0"/>
              <a:t>MĮSLĖ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1055" y="983591"/>
            <a:ext cx="2003584" cy="3596145"/>
          </a:xfrm>
          <a:prstGeom prst="rect">
            <a:avLst/>
          </a:prstGeom>
        </p:spPr>
        <p:txBody>
          <a:bodyPr vert="horz" wrap="square" lIns="0" tIns="42386" rIns="0" bIns="0" rtlCol="0">
            <a:spAutoFit/>
          </a:bodyPr>
          <a:lstStyle/>
          <a:p>
            <a:pPr marL="320993" marR="312896" algn="ctr" defTabSz="685800">
              <a:lnSpc>
                <a:spcPts val="2040"/>
              </a:lnSpc>
              <a:spcBef>
                <a:spcPts val="334"/>
              </a:spcBef>
            </a:pP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„Vaiduoklio </a:t>
            </a:r>
            <a:r>
              <a:rPr sz="1875" spc="-71" dirty="0">
                <a:solidFill>
                  <a:srgbClr val="FFFFFF"/>
                </a:solidFill>
                <a:latin typeface="Arial Black"/>
                <a:cs typeface="Arial Black"/>
              </a:rPr>
              <a:t>saulėlydis“</a:t>
            </a:r>
            <a:endParaRPr sz="1875">
              <a:latin typeface="Arial Black"/>
              <a:cs typeface="Arial Black"/>
            </a:endParaRPr>
          </a:p>
          <a:p>
            <a:pPr marL="68104" algn="ctr" defTabSz="685800">
              <a:lnSpc>
                <a:spcPts val="2145"/>
              </a:lnSpc>
              <a:spcBef>
                <a:spcPts val="1800"/>
              </a:spcBef>
            </a:pPr>
            <a:r>
              <a:rPr sz="1875" spc="-203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dirty="0">
                <a:solidFill>
                  <a:srgbClr val="FFFFFF"/>
                </a:solidFill>
                <a:latin typeface="Arial Black"/>
                <a:cs typeface="Arial Black"/>
              </a:rPr>
              <a:t>b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9" dirty="0">
                <a:solidFill>
                  <a:srgbClr val="FFFFFF"/>
                </a:solidFill>
                <a:latin typeface="Arial Black"/>
                <a:cs typeface="Arial Black"/>
              </a:rPr>
              <a:t>kl.</a:t>
            </a:r>
            <a:endParaRPr sz="1875">
              <a:latin typeface="Arial Black"/>
              <a:cs typeface="Arial Black"/>
            </a:endParaRPr>
          </a:p>
          <a:p>
            <a:pPr marL="258604" marR="252413" indent="476" algn="ctr" defTabSz="685800">
              <a:lnSpc>
                <a:spcPts val="2040"/>
              </a:lnSpc>
              <a:spcBef>
                <a:spcPts val="139"/>
              </a:spcBef>
            </a:pPr>
            <a:r>
              <a:rPr sz="1875" spc="-64" dirty="0">
                <a:solidFill>
                  <a:srgbClr val="FFFFFF"/>
                </a:solidFill>
                <a:latin typeface="Arial Black"/>
                <a:cs typeface="Arial Black"/>
              </a:rPr>
              <a:t>Motiejus </a:t>
            </a:r>
            <a:r>
              <a:rPr sz="1875" spc="-153" dirty="0">
                <a:solidFill>
                  <a:srgbClr val="FFFFFF"/>
                </a:solidFill>
                <a:latin typeface="Arial Black"/>
                <a:cs typeface="Arial Black"/>
              </a:rPr>
              <a:t>Baranauskas</a:t>
            </a:r>
            <a:endParaRPr sz="1875">
              <a:latin typeface="Arial Black"/>
              <a:cs typeface="Arial Black"/>
            </a:endParaRPr>
          </a:p>
          <a:p>
            <a:pPr defTabSz="685800">
              <a:spcBef>
                <a:spcPts val="1440"/>
              </a:spcBef>
            </a:pPr>
            <a:endParaRPr sz="1875">
              <a:latin typeface="Arial Black"/>
              <a:cs typeface="Arial Black"/>
            </a:endParaRPr>
          </a:p>
          <a:p>
            <a:pPr marL="433388" marR="426720" indent="1429" algn="ctr" defTabSz="685800">
              <a:lnSpc>
                <a:spcPts val="1748"/>
              </a:lnSpc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Mokytoja Audronė Margelienė</a:t>
            </a:r>
            <a:endParaRPr sz="1613">
              <a:latin typeface="Lucida Sans Unicode"/>
              <a:cs typeface="Lucida Sans Unicode"/>
            </a:endParaRPr>
          </a:p>
          <a:p>
            <a:pPr marL="9525" marR="3810" indent="633413" defTabSz="685800">
              <a:lnSpc>
                <a:spcPts val="1748"/>
              </a:lnSpc>
              <a:spcBef>
                <a:spcPts val="1755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Lietuva </a:t>
            </a:r>
            <a:r>
              <a:rPr sz="1613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Alytaus</a:t>
            </a:r>
            <a:r>
              <a:rPr sz="1613" spc="-86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124" dirty="0">
                <a:solidFill>
                  <a:srgbClr val="FFFFFF"/>
                </a:solidFill>
                <a:latin typeface="Lucida Sans Unicode"/>
                <a:cs typeface="Lucida Sans Unicode"/>
              </a:rPr>
              <a:t>r.</a:t>
            </a:r>
            <a:r>
              <a:rPr sz="1613" spc="-68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53" dirty="0">
                <a:solidFill>
                  <a:srgbClr val="FFFFFF"/>
                </a:solidFill>
                <a:latin typeface="Lucida Sans Unicode"/>
                <a:cs typeface="Lucida Sans Unicode"/>
              </a:rPr>
              <a:t>Butrimonių</a:t>
            </a:r>
            <a:endParaRPr sz="1613">
              <a:latin typeface="Lucida Sans Unicode"/>
              <a:cs typeface="Lucida Sans Unicode"/>
            </a:endParaRPr>
          </a:p>
          <a:p>
            <a:pPr marL="528161" defTabSz="685800">
              <a:lnSpc>
                <a:spcPts val="1725"/>
              </a:lnSpc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gimnazija</a:t>
            </a:r>
            <a:endParaRPr sz="1613">
              <a:latin typeface="Lucida Sans Unicode"/>
              <a:cs typeface="Lucida Sans Unicod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9128" y="506924"/>
            <a:ext cx="6034998" cy="419908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975" y="3196082"/>
            <a:ext cx="2075814" cy="1462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260" marR="135890" algn="ctr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latin typeface="Times New Roman"/>
                <a:cs typeface="Times New Roman"/>
              </a:rPr>
              <a:t>,,Kelionė,</a:t>
            </a:r>
            <a:r>
              <a:rPr sz="2100" b="1" spc="-85" dirty="0">
                <a:latin typeface="Times New Roman"/>
                <a:cs typeface="Times New Roman"/>
              </a:rPr>
              <a:t> </a:t>
            </a:r>
            <a:r>
              <a:rPr sz="2100" b="1" spc="-20" dirty="0">
                <a:latin typeface="Times New Roman"/>
                <a:cs typeface="Times New Roman"/>
              </a:rPr>
              <a:t>kuri </a:t>
            </a:r>
            <a:r>
              <a:rPr sz="2100" b="1" spc="-10" dirty="0">
                <a:latin typeface="Times New Roman"/>
                <a:cs typeface="Times New Roman"/>
              </a:rPr>
              <a:t>nesibaigia“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4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spc="-10" dirty="0">
                <a:latin typeface="Times New Roman"/>
                <a:cs typeface="Times New Roman"/>
              </a:rPr>
              <a:t>Mokytoja</a:t>
            </a:r>
            <a:endParaRPr sz="1500">
              <a:latin typeface="Times New Roman"/>
              <a:cs typeface="Times New Roman"/>
            </a:endParaRPr>
          </a:p>
          <a:p>
            <a:pPr marL="175895" algn="ctr">
              <a:lnSpc>
                <a:spcPct val="100000"/>
              </a:lnSpc>
            </a:pPr>
            <a:r>
              <a:rPr sz="1500" dirty="0">
                <a:latin typeface="Times New Roman"/>
                <a:cs typeface="Times New Roman"/>
              </a:rPr>
              <a:t>Karolina</a:t>
            </a:r>
            <a:r>
              <a:rPr sz="1500" spc="-4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Kurcikevičienė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4468" y="783859"/>
            <a:ext cx="2052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ourier New"/>
                <a:cs typeface="Courier New"/>
              </a:rPr>
              <a:t>Muzikinė</a:t>
            </a:r>
            <a:r>
              <a:rPr sz="1400" b="1" spc="-35" dirty="0">
                <a:latin typeface="Courier New"/>
                <a:cs typeface="Courier New"/>
              </a:rPr>
              <a:t> </a:t>
            </a:r>
            <a:r>
              <a:rPr sz="1400" b="1" dirty="0">
                <a:latin typeface="Courier New"/>
                <a:cs typeface="Courier New"/>
              </a:rPr>
              <a:t>mjslė</a:t>
            </a:r>
            <a:r>
              <a:rPr sz="1400" b="1" spc="-30" dirty="0">
                <a:latin typeface="Courier New"/>
                <a:cs typeface="Courier New"/>
              </a:rPr>
              <a:t> </a:t>
            </a:r>
            <a:r>
              <a:rPr sz="1400" b="1" spc="-20" dirty="0">
                <a:latin typeface="Courier New"/>
                <a:cs typeface="Courier New"/>
              </a:rPr>
              <a:t>Nr.6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7724" y="1315640"/>
            <a:ext cx="852133" cy="75348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7013" y="2210911"/>
            <a:ext cx="14776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5405">
              <a:lnSpc>
                <a:spcPct val="100000"/>
              </a:lnSpc>
              <a:spcBef>
                <a:spcPts val="100"/>
              </a:spcBef>
            </a:pPr>
            <a:r>
              <a:rPr dirty="0"/>
              <a:t>4b</a:t>
            </a:r>
            <a:r>
              <a:rPr spc="-15" dirty="0"/>
              <a:t> </a:t>
            </a:r>
            <a:r>
              <a:rPr dirty="0"/>
              <a:t>klasės</a:t>
            </a:r>
            <a:r>
              <a:rPr spc="-15" dirty="0"/>
              <a:t> </a:t>
            </a:r>
            <a:r>
              <a:rPr spc="-10" dirty="0"/>
              <a:t>mokinė </a:t>
            </a:r>
            <a:r>
              <a:rPr dirty="0"/>
              <a:t>Katrė</a:t>
            </a:r>
            <a:r>
              <a:rPr spc="-25" dirty="0"/>
              <a:t> </a:t>
            </a:r>
            <a:r>
              <a:rPr spc="-10" dirty="0"/>
              <a:t>Karpavičiūtė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389350" y="288750"/>
            <a:ext cx="6590030" cy="4624070"/>
            <a:chOff x="2389350" y="288750"/>
            <a:chExt cx="6590030" cy="462407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98875" y="298275"/>
              <a:ext cx="6570823" cy="46044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394112" y="293512"/>
              <a:ext cx="6580505" cy="4614545"/>
            </a:xfrm>
            <a:custGeom>
              <a:avLst/>
              <a:gdLst/>
              <a:ahLst/>
              <a:cxnLst/>
              <a:rect l="l" t="t" r="r" b="b"/>
              <a:pathLst>
                <a:path w="6580505" h="4614545">
                  <a:moveTo>
                    <a:pt x="0" y="0"/>
                  </a:moveTo>
                  <a:lnTo>
                    <a:pt x="6580348" y="0"/>
                  </a:lnTo>
                  <a:lnTo>
                    <a:pt x="6580348" y="4613999"/>
                  </a:lnTo>
                  <a:lnTo>
                    <a:pt x="0" y="46139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67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3150" y="357749"/>
            <a:ext cx="6118816" cy="442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0767" y="413384"/>
            <a:ext cx="2052955" cy="243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Mįslė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Nr.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7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Vaira</a:t>
            </a:r>
            <a:r>
              <a:rPr kumimoji="0" sz="20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Conchiglia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635" marR="0" lvl="0" indent="0" algn="ctr" defTabSz="91440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Times New Roman"/>
                <a:cs typeface="Times New Roman"/>
              </a:rPr>
              <a:t>„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Kelionė”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5080" lvl="0" indent="520700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Mokytoja Vilma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Ramella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Paia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483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Virtuali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kontaktinė</a:t>
            </a:r>
          </a:p>
          <a:p>
            <a:pPr marL="523240" marR="10160" lvl="0" indent="-504825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lituanistinė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Italijos mokykla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22512" y="465126"/>
            <a:ext cx="1241108" cy="12774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905" algn="ctr">
              <a:spcBef>
                <a:spcPts val="90"/>
              </a:spcBef>
            </a:pPr>
            <a:r>
              <a:rPr spc="-203" dirty="0"/>
              <a:t>1</a:t>
            </a:r>
            <a:r>
              <a:rPr spc="-101" dirty="0"/>
              <a:t> </a:t>
            </a:r>
            <a:r>
              <a:rPr spc="-315" dirty="0"/>
              <a:t>MĮSLĖ</a:t>
            </a:r>
          </a:p>
          <a:p>
            <a:pPr marL="9525" marR="3810" algn="ctr">
              <a:lnSpc>
                <a:spcPct val="181400"/>
              </a:lnSpc>
            </a:pPr>
            <a:r>
              <a:rPr spc="-127" dirty="0"/>
              <a:t>„Vaikystė“ </a:t>
            </a:r>
            <a:r>
              <a:rPr spc="-203" dirty="0"/>
              <a:t>1</a:t>
            </a:r>
            <a:r>
              <a:rPr spc="-101" dirty="0"/>
              <a:t> </a:t>
            </a:r>
            <a:r>
              <a:rPr spc="-19" dirty="0"/>
              <a:t>kl.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69722" y="1761287"/>
            <a:ext cx="1348740" cy="555761"/>
          </a:xfrm>
          <a:prstGeom prst="rect">
            <a:avLst/>
          </a:prstGeom>
        </p:spPr>
        <p:txBody>
          <a:bodyPr vert="horz" wrap="square" lIns="0" tIns="42386" rIns="0" bIns="0" rtlCol="0">
            <a:spAutoFit/>
          </a:bodyPr>
          <a:lstStyle/>
          <a:p>
            <a:pPr marL="9525" marR="3810" indent="187166" defTabSz="685800">
              <a:lnSpc>
                <a:spcPts val="2040"/>
              </a:lnSpc>
              <a:spcBef>
                <a:spcPts val="334"/>
              </a:spcBef>
            </a:pPr>
            <a:r>
              <a:rPr sz="1875" spc="-60" dirty="0">
                <a:solidFill>
                  <a:srgbClr val="FFFFFF"/>
                </a:solidFill>
                <a:latin typeface="Arial Black"/>
                <a:cs typeface="Arial Black"/>
              </a:rPr>
              <a:t>Karolina </a:t>
            </a:r>
            <a:r>
              <a:rPr sz="1875" spc="-153" dirty="0">
                <a:solidFill>
                  <a:srgbClr val="FFFFFF"/>
                </a:solidFill>
                <a:latin typeface="Arial Black"/>
                <a:cs typeface="Arial Black"/>
              </a:rPr>
              <a:t>Žukevičiūtė</a:t>
            </a:r>
            <a:endParaRPr sz="1875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4400" y="3062113"/>
            <a:ext cx="1610678" cy="1366368"/>
          </a:xfrm>
          <a:prstGeom prst="rect">
            <a:avLst/>
          </a:prstGeom>
        </p:spPr>
        <p:txBody>
          <a:bodyPr vert="horz" wrap="square" lIns="0" tIns="37624" rIns="0" bIns="0" rtlCol="0">
            <a:spAutoFit/>
          </a:bodyPr>
          <a:lstStyle/>
          <a:p>
            <a:pPr marL="12859" marR="3810" indent="304324" defTabSz="685800">
              <a:lnSpc>
                <a:spcPts val="1748"/>
              </a:lnSpc>
              <a:spcBef>
                <a:spcPts val="296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Mokytoja </a:t>
            </a:r>
            <a:r>
              <a:rPr sz="1613" dirty="0">
                <a:solidFill>
                  <a:srgbClr val="FFFFFF"/>
                </a:solidFill>
                <a:latin typeface="Lucida Sans Unicode"/>
                <a:cs typeface="Lucida Sans Unicode"/>
              </a:rPr>
              <a:t>Asta</a:t>
            </a:r>
            <a:r>
              <a:rPr sz="1613" spc="-41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Daironienė</a:t>
            </a:r>
            <a:endParaRPr sz="1613">
              <a:latin typeface="Lucida Sans Unicode"/>
              <a:cs typeface="Lucida Sans Unicode"/>
            </a:endParaRPr>
          </a:p>
          <a:p>
            <a:pPr marL="9525" marR="55245" indent="410051" defTabSz="685800">
              <a:lnSpc>
                <a:spcPts val="1748"/>
              </a:lnSpc>
              <a:spcBef>
                <a:spcPts val="1755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Lietuva </a:t>
            </a:r>
            <a:r>
              <a:rPr sz="1613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Alytaus</a:t>
            </a:r>
            <a:r>
              <a:rPr sz="1613" spc="-98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94" dirty="0">
                <a:solidFill>
                  <a:srgbClr val="FFFFFF"/>
                </a:solidFill>
                <a:latin typeface="Lucida Sans Unicode"/>
                <a:cs typeface="Lucida Sans Unicode"/>
              </a:rPr>
              <a:t>muzikos</a:t>
            </a:r>
            <a:endParaRPr sz="1613">
              <a:latin typeface="Lucida Sans Unicode"/>
              <a:cs typeface="Lucida Sans Unicode"/>
            </a:endParaRPr>
          </a:p>
          <a:p>
            <a:pPr marL="366236" defTabSz="685800">
              <a:lnSpc>
                <a:spcPts val="1725"/>
              </a:lnSpc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mokykla</a:t>
            </a:r>
            <a:endParaRPr sz="1613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8966" y="562615"/>
            <a:ext cx="5790026" cy="414339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77722" y="446609"/>
            <a:ext cx="1731169" cy="12774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3" algn="ctr">
              <a:spcBef>
                <a:spcPts val="90"/>
              </a:spcBef>
            </a:pPr>
            <a:r>
              <a:rPr spc="-203" dirty="0"/>
              <a:t>7</a:t>
            </a:r>
            <a:r>
              <a:rPr spc="-101" dirty="0"/>
              <a:t> </a:t>
            </a:r>
            <a:r>
              <a:rPr spc="-315" dirty="0"/>
              <a:t>MĮSLĖ</a:t>
            </a:r>
          </a:p>
          <a:p>
            <a:pPr marL="9049" marR="3810" algn="ctr">
              <a:lnSpc>
                <a:spcPct val="181400"/>
              </a:lnSpc>
            </a:pPr>
            <a:r>
              <a:rPr spc="-56" dirty="0"/>
              <a:t>„Mano</a:t>
            </a:r>
            <a:r>
              <a:rPr spc="-94" dirty="0"/>
              <a:t> </a:t>
            </a:r>
            <a:r>
              <a:rPr spc="-79" dirty="0"/>
              <a:t>namai“ </a:t>
            </a:r>
            <a:r>
              <a:rPr spc="-203" dirty="0"/>
              <a:t>1</a:t>
            </a:r>
            <a:r>
              <a:rPr spc="-101" dirty="0"/>
              <a:t> </a:t>
            </a:r>
            <a:r>
              <a:rPr spc="-19" dirty="0"/>
              <a:t>kl.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0461" y="1742771"/>
            <a:ext cx="1867376" cy="555761"/>
          </a:xfrm>
          <a:prstGeom prst="rect">
            <a:avLst/>
          </a:prstGeom>
        </p:spPr>
        <p:txBody>
          <a:bodyPr vert="horz" wrap="square" lIns="0" tIns="42386" rIns="0" bIns="0" rtlCol="0">
            <a:spAutoFit/>
          </a:bodyPr>
          <a:lstStyle/>
          <a:p>
            <a:pPr marL="9525" marR="3810" indent="592455" defTabSz="685800">
              <a:lnSpc>
                <a:spcPts val="2040"/>
              </a:lnSpc>
              <a:spcBef>
                <a:spcPts val="334"/>
              </a:spcBef>
            </a:pPr>
            <a:r>
              <a:rPr sz="1875" spc="-8" dirty="0">
                <a:solidFill>
                  <a:srgbClr val="FFFFFF"/>
                </a:solidFill>
                <a:latin typeface="Arial Black"/>
                <a:cs typeface="Arial Black"/>
              </a:rPr>
              <a:t>Greta </a:t>
            </a:r>
            <a:r>
              <a:rPr sz="1875" spc="-105" dirty="0">
                <a:solidFill>
                  <a:srgbClr val="FFFFFF"/>
                </a:solidFill>
                <a:latin typeface="Arial Black"/>
                <a:cs typeface="Arial Black"/>
              </a:rPr>
              <a:t>Bagdanavičiūtė</a:t>
            </a:r>
            <a:endParaRPr sz="1875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055" y="3043597"/>
            <a:ext cx="2003584" cy="1366368"/>
          </a:xfrm>
          <a:prstGeom prst="rect">
            <a:avLst/>
          </a:prstGeom>
        </p:spPr>
        <p:txBody>
          <a:bodyPr vert="horz" wrap="square" lIns="0" tIns="37624" rIns="0" bIns="0" rtlCol="0">
            <a:spAutoFit/>
          </a:bodyPr>
          <a:lstStyle/>
          <a:p>
            <a:pPr marL="99536" marR="38100" indent="441008" defTabSz="685800">
              <a:lnSpc>
                <a:spcPts val="1748"/>
              </a:lnSpc>
              <a:spcBef>
                <a:spcPts val="296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Mokytoja </a:t>
            </a:r>
            <a:r>
              <a:rPr sz="1613" spc="-38" dirty="0">
                <a:solidFill>
                  <a:srgbClr val="FFFFFF"/>
                </a:solidFill>
                <a:latin typeface="Lucida Sans Unicode"/>
                <a:cs typeface="Lucida Sans Unicode"/>
              </a:rPr>
              <a:t>Nijolė</a:t>
            </a:r>
            <a:r>
              <a:rPr sz="1613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19" dirty="0">
                <a:solidFill>
                  <a:srgbClr val="FFFFFF"/>
                </a:solidFill>
                <a:latin typeface="Lucida Sans Unicode"/>
                <a:cs typeface="Lucida Sans Unicode"/>
              </a:rPr>
              <a:t>Karkauskaitė</a:t>
            </a:r>
            <a:endParaRPr sz="1613">
              <a:latin typeface="Lucida Sans Unicode"/>
              <a:cs typeface="Lucida Sans Unicode"/>
            </a:endParaRPr>
          </a:p>
          <a:p>
            <a:pPr marL="9525" marR="3810" indent="633413" defTabSz="685800">
              <a:lnSpc>
                <a:spcPts val="1748"/>
              </a:lnSpc>
              <a:spcBef>
                <a:spcPts val="1755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Lietuva </a:t>
            </a:r>
            <a:r>
              <a:rPr sz="1613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Alytaus</a:t>
            </a:r>
            <a:r>
              <a:rPr sz="1613" spc="-86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124" dirty="0">
                <a:solidFill>
                  <a:srgbClr val="FFFFFF"/>
                </a:solidFill>
                <a:latin typeface="Lucida Sans Unicode"/>
                <a:cs typeface="Lucida Sans Unicode"/>
              </a:rPr>
              <a:t>r.</a:t>
            </a:r>
            <a:r>
              <a:rPr sz="1613" spc="-68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53" dirty="0">
                <a:solidFill>
                  <a:srgbClr val="FFFFFF"/>
                </a:solidFill>
                <a:latin typeface="Lucida Sans Unicode"/>
                <a:cs typeface="Lucida Sans Unicode"/>
              </a:rPr>
              <a:t>Butrimonių</a:t>
            </a:r>
            <a:endParaRPr sz="1613">
              <a:latin typeface="Lucida Sans Unicode"/>
              <a:cs typeface="Lucida Sans Unicode"/>
            </a:endParaRPr>
          </a:p>
          <a:p>
            <a:pPr marL="528161" defTabSz="685800">
              <a:lnSpc>
                <a:spcPts val="1725"/>
              </a:lnSpc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gimnazija</a:t>
            </a:r>
            <a:endParaRPr sz="1613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331" y="512380"/>
            <a:ext cx="5885934" cy="405567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2754" y="2924619"/>
            <a:ext cx="174625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7670" marR="5080" indent="-395605">
              <a:lnSpc>
                <a:spcPct val="100000"/>
              </a:lnSpc>
              <a:spcBef>
                <a:spcPts val="100"/>
              </a:spcBef>
            </a:pPr>
            <a:r>
              <a:rPr sz="2100" b="1" spc="-20" dirty="0">
                <a:latin typeface="Times New Roman"/>
                <a:cs typeface="Times New Roman"/>
              </a:rPr>
              <a:t>,,Trys</a:t>
            </a:r>
            <a:r>
              <a:rPr sz="2100" b="1" spc="-95" dirty="0">
                <a:latin typeface="Times New Roman"/>
                <a:cs typeface="Times New Roman"/>
              </a:rPr>
              <a:t> </a:t>
            </a:r>
            <a:r>
              <a:rPr sz="2100" b="1" dirty="0">
                <a:latin typeface="Times New Roman"/>
                <a:cs typeface="Times New Roman"/>
              </a:rPr>
              <a:t>broliai</a:t>
            </a:r>
            <a:r>
              <a:rPr sz="2100" b="1" spc="-90" dirty="0">
                <a:latin typeface="Times New Roman"/>
                <a:cs typeface="Times New Roman"/>
              </a:rPr>
              <a:t> </a:t>
            </a:r>
            <a:r>
              <a:rPr sz="2100" b="1" spc="-25" dirty="0">
                <a:latin typeface="Times New Roman"/>
                <a:cs typeface="Times New Roman"/>
              </a:rPr>
              <a:t>ir </a:t>
            </a:r>
            <a:r>
              <a:rPr sz="2100" b="1" spc="-10" dirty="0">
                <a:latin typeface="Times New Roman"/>
                <a:cs typeface="Times New Roman"/>
              </a:rPr>
              <a:t>mažylė“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71502" y="749287"/>
            <a:ext cx="2052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ourier New"/>
                <a:cs typeface="Courier New"/>
              </a:rPr>
              <a:t>Muzikinė</a:t>
            </a:r>
            <a:r>
              <a:rPr sz="1400" b="1" spc="-35" dirty="0">
                <a:latin typeface="Courier New"/>
                <a:cs typeface="Courier New"/>
              </a:rPr>
              <a:t> </a:t>
            </a:r>
            <a:r>
              <a:rPr sz="1400" b="1" dirty="0">
                <a:latin typeface="Courier New"/>
                <a:cs typeface="Courier New"/>
              </a:rPr>
              <a:t>mjslė</a:t>
            </a:r>
            <a:r>
              <a:rPr sz="1400" b="1" spc="-30" dirty="0">
                <a:latin typeface="Courier New"/>
                <a:cs typeface="Courier New"/>
              </a:rPr>
              <a:t> </a:t>
            </a:r>
            <a:r>
              <a:rPr sz="1400" b="1" spc="-20" dirty="0">
                <a:latin typeface="Courier New"/>
                <a:cs typeface="Courier New"/>
              </a:rPr>
              <a:t>Nr.7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6983" y="1341834"/>
            <a:ext cx="853167" cy="75456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310" marR="5080" indent="-53340">
              <a:lnSpc>
                <a:spcPct val="100000"/>
              </a:lnSpc>
              <a:spcBef>
                <a:spcPts val="100"/>
              </a:spcBef>
            </a:pPr>
            <a:r>
              <a:rPr dirty="0"/>
              <a:t>2a</a:t>
            </a:r>
            <a:r>
              <a:rPr spc="350" dirty="0"/>
              <a:t> </a:t>
            </a:r>
            <a:r>
              <a:rPr dirty="0"/>
              <a:t>klasės</a:t>
            </a:r>
            <a:r>
              <a:rPr spc="-15" dirty="0"/>
              <a:t> </a:t>
            </a:r>
            <a:r>
              <a:rPr spc="-10" dirty="0"/>
              <a:t>mokinė </a:t>
            </a:r>
            <a:r>
              <a:rPr dirty="0"/>
              <a:t>Ona</a:t>
            </a:r>
            <a:r>
              <a:rPr spc="-50" dirty="0"/>
              <a:t> </a:t>
            </a:r>
            <a:r>
              <a:rPr spc="-10" dirty="0"/>
              <a:t>Olšauskaitė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970350" y="4081705"/>
            <a:ext cx="1682750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imes New Roman"/>
                <a:cs typeface="Times New Roman"/>
              </a:rPr>
              <a:t>Mokytoja</a:t>
            </a:r>
            <a:endParaRPr sz="1400">
              <a:latin typeface="Times New Roman"/>
              <a:cs typeface="Times New Roman"/>
            </a:endParaRPr>
          </a:p>
          <a:p>
            <a:pPr marL="553720">
              <a:lnSpc>
                <a:spcPct val="100000"/>
              </a:lnSpc>
              <a:spcBef>
                <a:spcPts val="25"/>
              </a:spcBef>
            </a:pPr>
            <a:r>
              <a:rPr sz="1400" spc="-10" dirty="0">
                <a:latin typeface="Times New Roman"/>
                <a:cs typeface="Times New Roman"/>
              </a:rPr>
              <a:t>Jurgita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Jakutytė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2875" y="305062"/>
            <a:ext cx="6532245" cy="4533900"/>
            <a:chOff x="142875" y="305062"/>
            <a:chExt cx="6532245" cy="45339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314587"/>
              <a:ext cx="6512727" cy="45143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7637" y="309825"/>
              <a:ext cx="6522720" cy="4524375"/>
            </a:xfrm>
            <a:custGeom>
              <a:avLst/>
              <a:gdLst/>
              <a:ahLst/>
              <a:cxnLst/>
              <a:rect l="l" t="t" r="r" b="b"/>
              <a:pathLst>
                <a:path w="6522720" h="4524375">
                  <a:moveTo>
                    <a:pt x="0" y="0"/>
                  </a:moveTo>
                  <a:lnTo>
                    <a:pt x="6522252" y="0"/>
                  </a:lnTo>
                  <a:lnTo>
                    <a:pt x="6522252" y="4523850"/>
                  </a:lnTo>
                  <a:lnTo>
                    <a:pt x="0" y="452385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67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274" y="413384"/>
            <a:ext cx="2148840" cy="2783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Mįslė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Nr.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8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Audra</a:t>
            </a:r>
            <a:r>
              <a:rPr kumimoji="0" sz="2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Fratelli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5080" lvl="0" indent="0" algn="ctr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Times New Roman"/>
                <a:cs typeface="Times New Roman"/>
              </a:rPr>
              <a:t>„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Joniukas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ir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Grytutė,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pasiklydę</a:t>
            </a:r>
            <a:r>
              <a:rPr kumimoji="0" sz="2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miške”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46685" marR="142240" lvl="0" indent="433070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Mokytoja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Giedrė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Šliauterytė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9349" y="388208"/>
            <a:ext cx="6094564" cy="439754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44535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Virtuali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kontaktinė</a:t>
            </a:r>
          </a:p>
          <a:p>
            <a:pPr marL="523240" marR="10160" lvl="0" indent="-504825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lituanistinė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Italijos mokykla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44278" y="327931"/>
            <a:ext cx="745094" cy="5886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4770">
              <a:spcBef>
                <a:spcPts val="90"/>
              </a:spcBef>
            </a:pPr>
            <a:r>
              <a:rPr spc="-203" dirty="0"/>
              <a:t>8</a:t>
            </a:r>
            <a:r>
              <a:rPr spc="-101" dirty="0"/>
              <a:t> </a:t>
            </a:r>
            <a:r>
              <a:rPr spc="-315" dirty="0"/>
              <a:t>MĮSLĖ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0512" y="965074"/>
            <a:ext cx="1626870" cy="1581683"/>
          </a:xfrm>
          <a:prstGeom prst="rect">
            <a:avLst/>
          </a:prstGeom>
        </p:spPr>
        <p:txBody>
          <a:bodyPr vert="horz" wrap="square" lIns="0" tIns="42386" rIns="0" bIns="0" rtlCol="0">
            <a:spAutoFit/>
          </a:bodyPr>
          <a:lstStyle/>
          <a:p>
            <a:pPr marL="131921" marR="125730" algn="ctr" defTabSz="685800">
              <a:lnSpc>
                <a:spcPts val="2040"/>
              </a:lnSpc>
              <a:spcBef>
                <a:spcPts val="334"/>
              </a:spcBef>
            </a:pPr>
            <a:r>
              <a:rPr sz="1875" spc="-113" dirty="0">
                <a:solidFill>
                  <a:srgbClr val="FFFFFF"/>
                </a:solidFill>
                <a:latin typeface="Arial Black"/>
                <a:cs typeface="Arial Black"/>
              </a:rPr>
              <a:t>„Gimnasčių </a:t>
            </a:r>
            <a:r>
              <a:rPr sz="1875" spc="-60" dirty="0">
                <a:solidFill>
                  <a:srgbClr val="FFFFFF"/>
                </a:solidFill>
                <a:latin typeface="Arial Black"/>
                <a:cs typeface="Arial Black"/>
              </a:rPr>
              <a:t>šokis“</a:t>
            </a:r>
            <a:endParaRPr sz="1875">
              <a:latin typeface="Arial Black"/>
              <a:cs typeface="Arial Black"/>
            </a:endParaRPr>
          </a:p>
          <a:p>
            <a:pPr marL="501015" marR="429578" algn="ctr" defTabSz="685800">
              <a:lnSpc>
                <a:spcPts val="2040"/>
              </a:lnSpc>
              <a:spcBef>
                <a:spcPts val="2040"/>
              </a:spcBef>
            </a:pPr>
            <a:r>
              <a:rPr sz="1875" spc="-203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53" dirty="0">
                <a:solidFill>
                  <a:srgbClr val="FFFFFF"/>
                </a:solidFill>
                <a:latin typeface="Arial Black"/>
                <a:cs typeface="Arial Black"/>
              </a:rPr>
              <a:t>kl. </a:t>
            </a:r>
            <a:r>
              <a:rPr sz="1875" spc="-15" dirty="0">
                <a:solidFill>
                  <a:srgbClr val="FFFFFF"/>
                </a:solidFill>
                <a:latin typeface="Arial Black"/>
                <a:cs typeface="Arial Black"/>
              </a:rPr>
              <a:t>Dija</a:t>
            </a:r>
            <a:endParaRPr sz="1875">
              <a:latin typeface="Arial Black"/>
              <a:cs typeface="Arial Black"/>
            </a:endParaRPr>
          </a:p>
          <a:p>
            <a:pPr algn="ctr" defTabSz="685800">
              <a:lnSpc>
                <a:spcPts val="2010"/>
              </a:lnSpc>
            </a:pPr>
            <a:r>
              <a:rPr sz="1875" spc="-98" dirty="0">
                <a:solidFill>
                  <a:srgbClr val="FFFFFF"/>
                </a:solidFill>
                <a:latin typeface="Arial Black"/>
                <a:cs typeface="Arial Black"/>
              </a:rPr>
              <a:t>Davidavičiūtė</a:t>
            </a:r>
            <a:endParaRPr sz="1875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055" y="3302829"/>
            <a:ext cx="2003584" cy="1366368"/>
          </a:xfrm>
          <a:prstGeom prst="rect">
            <a:avLst/>
          </a:prstGeom>
        </p:spPr>
        <p:txBody>
          <a:bodyPr vert="horz" wrap="square" lIns="0" tIns="37624" rIns="0" bIns="0" rtlCol="0">
            <a:spAutoFit/>
          </a:bodyPr>
          <a:lstStyle/>
          <a:p>
            <a:pPr marL="179546" marR="116681" indent="360998" defTabSz="685800">
              <a:lnSpc>
                <a:spcPts val="1748"/>
              </a:lnSpc>
              <a:spcBef>
                <a:spcPts val="296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Mokytoja </a:t>
            </a:r>
            <a:r>
              <a:rPr sz="1613" spc="68" dirty="0">
                <a:solidFill>
                  <a:srgbClr val="FFFFFF"/>
                </a:solidFill>
                <a:latin typeface="Lucida Sans Unicode"/>
                <a:cs typeface="Lucida Sans Unicode"/>
              </a:rPr>
              <a:t>Gina</a:t>
            </a:r>
            <a:r>
              <a:rPr sz="1613" spc="-6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23" dirty="0">
                <a:solidFill>
                  <a:srgbClr val="FFFFFF"/>
                </a:solidFill>
                <a:latin typeface="Lucida Sans Unicode"/>
                <a:cs typeface="Lucida Sans Unicode"/>
              </a:rPr>
              <a:t>Griškonienė</a:t>
            </a:r>
            <a:endParaRPr sz="1613">
              <a:latin typeface="Lucida Sans Unicode"/>
              <a:cs typeface="Lucida Sans Unicode"/>
            </a:endParaRPr>
          </a:p>
          <a:p>
            <a:pPr marL="9525" marR="3810" indent="633413" defTabSz="685800">
              <a:lnSpc>
                <a:spcPts val="1748"/>
              </a:lnSpc>
              <a:spcBef>
                <a:spcPts val="1755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Lietuva </a:t>
            </a:r>
            <a:r>
              <a:rPr sz="1613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Alytaus</a:t>
            </a:r>
            <a:r>
              <a:rPr sz="1613" spc="-86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124" dirty="0">
                <a:solidFill>
                  <a:srgbClr val="FFFFFF"/>
                </a:solidFill>
                <a:latin typeface="Lucida Sans Unicode"/>
                <a:cs typeface="Lucida Sans Unicode"/>
              </a:rPr>
              <a:t>r.</a:t>
            </a:r>
            <a:r>
              <a:rPr sz="1613" spc="-68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53" dirty="0">
                <a:solidFill>
                  <a:srgbClr val="FFFFFF"/>
                </a:solidFill>
                <a:latin typeface="Lucida Sans Unicode"/>
                <a:cs typeface="Lucida Sans Unicode"/>
              </a:rPr>
              <a:t>Butrimonių</a:t>
            </a:r>
            <a:endParaRPr sz="1613">
              <a:latin typeface="Lucida Sans Unicode"/>
              <a:cs typeface="Lucida Sans Unicode"/>
            </a:endParaRPr>
          </a:p>
          <a:p>
            <a:pPr marL="528161" defTabSz="685800">
              <a:lnSpc>
                <a:spcPts val="1725"/>
              </a:lnSpc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gimnazija</a:t>
            </a:r>
            <a:endParaRPr sz="1613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6560" y="512380"/>
            <a:ext cx="5966651" cy="419362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3912" y="2345454"/>
            <a:ext cx="1989455" cy="2419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320675" indent="-103505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2a</a:t>
            </a:r>
            <a:r>
              <a:rPr sz="1500" spc="-2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klasės</a:t>
            </a:r>
            <a:r>
              <a:rPr sz="1500" spc="-2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mokinys </a:t>
            </a:r>
            <a:r>
              <a:rPr sz="1500" spc="-20" dirty="0">
                <a:latin typeface="Times New Roman"/>
                <a:cs typeface="Times New Roman"/>
              </a:rPr>
              <a:t>Kasparas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Alūza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9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 indent="203200">
              <a:lnSpc>
                <a:spcPct val="100000"/>
              </a:lnSpc>
              <a:spcBef>
                <a:spcPts val="5"/>
              </a:spcBef>
            </a:pPr>
            <a:r>
              <a:rPr sz="2100" b="1" spc="-10" dirty="0">
                <a:latin typeface="Times New Roman"/>
                <a:cs typeface="Times New Roman"/>
              </a:rPr>
              <a:t>,,Žiauriausios </a:t>
            </a:r>
            <a:r>
              <a:rPr sz="2100" b="1" dirty="0">
                <a:latin typeface="Times New Roman"/>
                <a:cs typeface="Times New Roman"/>
              </a:rPr>
              <a:t>blogiuko </a:t>
            </a:r>
            <a:r>
              <a:rPr sz="2100" b="1" spc="-10" dirty="0">
                <a:latin typeface="Times New Roman"/>
                <a:cs typeface="Times New Roman"/>
              </a:rPr>
              <a:t>mintys“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75"/>
              </a:spcBef>
            </a:pPr>
            <a:endParaRPr sz="2100">
              <a:latin typeface="Times New Roman"/>
              <a:cs typeface="Times New Roman"/>
            </a:endParaRPr>
          </a:p>
          <a:p>
            <a:pPr marL="121285">
              <a:lnSpc>
                <a:spcPct val="100000"/>
              </a:lnSpc>
            </a:pPr>
            <a:r>
              <a:rPr sz="1500" spc="-10" dirty="0">
                <a:latin typeface="Times New Roman"/>
                <a:cs typeface="Times New Roman"/>
              </a:rPr>
              <a:t>Mokytoja</a:t>
            </a:r>
            <a:endParaRPr sz="1500">
              <a:latin typeface="Times New Roman"/>
              <a:cs typeface="Times New Roman"/>
            </a:endParaRPr>
          </a:p>
          <a:p>
            <a:pPr marL="539750">
              <a:lnSpc>
                <a:spcPct val="100000"/>
              </a:lnSpc>
            </a:pPr>
            <a:r>
              <a:rPr sz="1500" dirty="0">
                <a:latin typeface="Times New Roman"/>
                <a:cs typeface="Times New Roman"/>
              </a:rPr>
              <a:t>Jurgita</a:t>
            </a:r>
            <a:r>
              <a:rPr sz="1500" spc="-7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Jakutytė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5196" y="713613"/>
            <a:ext cx="2052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ourier New"/>
                <a:cs typeface="Courier New"/>
              </a:rPr>
              <a:t>Muzikinė</a:t>
            </a:r>
            <a:r>
              <a:rPr sz="1400" b="1" spc="-35" dirty="0">
                <a:latin typeface="Courier New"/>
                <a:cs typeface="Courier New"/>
              </a:rPr>
              <a:t> </a:t>
            </a:r>
            <a:r>
              <a:rPr sz="1400" b="1" dirty="0">
                <a:latin typeface="Courier New"/>
                <a:cs typeface="Courier New"/>
              </a:rPr>
              <a:t>mjslė</a:t>
            </a:r>
            <a:r>
              <a:rPr sz="1400" b="1" spc="-30" dirty="0">
                <a:latin typeface="Courier New"/>
                <a:cs typeface="Courier New"/>
              </a:rPr>
              <a:t> </a:t>
            </a:r>
            <a:r>
              <a:rPr sz="1400" b="1" spc="-20" dirty="0">
                <a:latin typeface="Courier New"/>
                <a:cs typeface="Courier New"/>
              </a:rPr>
              <a:t>Nr.8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638" y="1334690"/>
            <a:ext cx="853167" cy="75348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757224" y="235737"/>
            <a:ext cx="6182360" cy="4672330"/>
            <a:chOff x="2757224" y="235737"/>
            <a:chExt cx="6182360" cy="46723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66750" y="245262"/>
              <a:ext cx="6162723" cy="465297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761987" y="240500"/>
              <a:ext cx="6172835" cy="4662805"/>
            </a:xfrm>
            <a:custGeom>
              <a:avLst/>
              <a:gdLst/>
              <a:ahLst/>
              <a:cxnLst/>
              <a:rect l="l" t="t" r="r" b="b"/>
              <a:pathLst>
                <a:path w="6172834" h="4662805">
                  <a:moveTo>
                    <a:pt x="0" y="0"/>
                  </a:moveTo>
                  <a:lnTo>
                    <a:pt x="6172249" y="0"/>
                  </a:lnTo>
                  <a:lnTo>
                    <a:pt x="6172249" y="4662497"/>
                  </a:lnTo>
                  <a:lnTo>
                    <a:pt x="0" y="466249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67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399" y="435899"/>
            <a:ext cx="6219264" cy="44280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6799" y="413384"/>
            <a:ext cx="2179955" cy="243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Mįslė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Nr.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9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63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Isabel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Sartori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" marR="0" lvl="0" indent="0" algn="ctr" defTabSz="91440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Times New Roman"/>
                <a:cs typeface="Times New Roman"/>
              </a:rPr>
              <a:t>„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Vaivorykštė”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065" marR="5080" lvl="0" indent="635" algn="ctr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Mokytoja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Dovilė 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Varapinskaitė-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Sartori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483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Virtuali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kontaktinė</a:t>
            </a:r>
          </a:p>
          <a:p>
            <a:pPr marL="523240" marR="10160" lvl="0" indent="-504825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lituanistinė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Italijos mokykla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44278" y="327931"/>
            <a:ext cx="745094" cy="5886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4770">
              <a:spcBef>
                <a:spcPts val="90"/>
              </a:spcBef>
            </a:pPr>
            <a:r>
              <a:rPr spc="-203" dirty="0"/>
              <a:t>9</a:t>
            </a:r>
            <a:r>
              <a:rPr spc="-101" dirty="0"/>
              <a:t> </a:t>
            </a:r>
            <a:r>
              <a:rPr spc="-315" dirty="0"/>
              <a:t>MĮSLĖ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8684" y="983591"/>
            <a:ext cx="1888331" cy="1325202"/>
          </a:xfrm>
          <a:prstGeom prst="rect">
            <a:avLst/>
          </a:prstGeom>
        </p:spPr>
        <p:txBody>
          <a:bodyPr vert="horz" wrap="square" lIns="0" tIns="42386" rIns="0" bIns="0" rtlCol="0">
            <a:spAutoFit/>
          </a:bodyPr>
          <a:lstStyle/>
          <a:p>
            <a:pPr marL="345281" marR="339090" algn="ctr" defTabSz="685800">
              <a:lnSpc>
                <a:spcPts val="2040"/>
              </a:lnSpc>
              <a:spcBef>
                <a:spcPts val="334"/>
              </a:spcBef>
            </a:pPr>
            <a:r>
              <a:rPr sz="1875" spc="-169" dirty="0">
                <a:solidFill>
                  <a:srgbClr val="FFFFFF"/>
                </a:solidFill>
                <a:latin typeface="Arial Black"/>
                <a:cs typeface="Arial Black"/>
              </a:rPr>
              <a:t>„Princesės </a:t>
            </a:r>
            <a:r>
              <a:rPr sz="1875" spc="-15" dirty="0">
                <a:solidFill>
                  <a:srgbClr val="FFFFFF"/>
                </a:solidFill>
                <a:latin typeface="Arial Black"/>
                <a:cs typeface="Arial Black"/>
              </a:rPr>
              <a:t>kelionė“</a:t>
            </a:r>
            <a:endParaRPr sz="1875">
              <a:latin typeface="Arial Black"/>
              <a:cs typeface="Arial Black"/>
            </a:endParaRPr>
          </a:p>
          <a:p>
            <a:pPr marL="68580" algn="ctr" defTabSz="685800">
              <a:lnSpc>
                <a:spcPts val="2145"/>
              </a:lnSpc>
              <a:spcBef>
                <a:spcPts val="1800"/>
              </a:spcBef>
            </a:pPr>
            <a:r>
              <a:rPr sz="1875" spc="-203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9" dirty="0">
                <a:solidFill>
                  <a:srgbClr val="FFFFFF"/>
                </a:solidFill>
                <a:latin typeface="Arial Black"/>
                <a:cs typeface="Arial Black"/>
              </a:rPr>
              <a:t>kl.</a:t>
            </a:r>
            <a:endParaRPr sz="1875">
              <a:latin typeface="Arial Black"/>
              <a:cs typeface="Arial Black"/>
            </a:endParaRPr>
          </a:p>
          <a:p>
            <a:pPr algn="ctr" defTabSz="685800">
              <a:lnSpc>
                <a:spcPts val="2145"/>
              </a:lnSpc>
            </a:pPr>
            <a:r>
              <a:rPr sz="1875" spc="-116" dirty="0">
                <a:solidFill>
                  <a:srgbClr val="FFFFFF"/>
                </a:solidFill>
                <a:latin typeface="Arial Black"/>
                <a:cs typeface="Arial Black"/>
              </a:rPr>
              <a:t>Alia</a:t>
            </a:r>
            <a:r>
              <a:rPr sz="1875" spc="-8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50" dirty="0">
                <a:solidFill>
                  <a:srgbClr val="FFFFFF"/>
                </a:solidFill>
                <a:latin typeface="Arial Black"/>
                <a:cs typeface="Arial Black"/>
              </a:rPr>
              <a:t>Simkevicius</a:t>
            </a:r>
            <a:endParaRPr sz="1875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4400" y="3062113"/>
            <a:ext cx="1610678" cy="1366368"/>
          </a:xfrm>
          <a:prstGeom prst="rect">
            <a:avLst/>
          </a:prstGeom>
        </p:spPr>
        <p:txBody>
          <a:bodyPr vert="horz" wrap="square" lIns="0" tIns="37624" rIns="0" bIns="0" rtlCol="0">
            <a:spAutoFit/>
          </a:bodyPr>
          <a:lstStyle/>
          <a:p>
            <a:pPr marL="12859" marR="3810" indent="304324" defTabSz="685800">
              <a:lnSpc>
                <a:spcPts val="1748"/>
              </a:lnSpc>
              <a:spcBef>
                <a:spcPts val="296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Mokytoja </a:t>
            </a:r>
            <a:r>
              <a:rPr sz="1613" dirty="0">
                <a:solidFill>
                  <a:srgbClr val="FFFFFF"/>
                </a:solidFill>
                <a:latin typeface="Lucida Sans Unicode"/>
                <a:cs typeface="Lucida Sans Unicode"/>
              </a:rPr>
              <a:t>Asta</a:t>
            </a:r>
            <a:r>
              <a:rPr sz="1613" spc="-41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Daironienė</a:t>
            </a:r>
            <a:endParaRPr sz="1613">
              <a:latin typeface="Lucida Sans Unicode"/>
              <a:cs typeface="Lucida Sans Unicode"/>
            </a:endParaRPr>
          </a:p>
          <a:p>
            <a:pPr marL="9525" marR="55245" indent="410051" defTabSz="685800">
              <a:lnSpc>
                <a:spcPts val="1748"/>
              </a:lnSpc>
              <a:spcBef>
                <a:spcPts val="1755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Lietuva </a:t>
            </a:r>
            <a:r>
              <a:rPr sz="1613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Alytaus</a:t>
            </a:r>
            <a:r>
              <a:rPr sz="1613" spc="-98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94" dirty="0">
                <a:solidFill>
                  <a:srgbClr val="FFFFFF"/>
                </a:solidFill>
                <a:latin typeface="Lucida Sans Unicode"/>
                <a:cs typeface="Lucida Sans Unicode"/>
              </a:rPr>
              <a:t>muzikos</a:t>
            </a:r>
            <a:endParaRPr sz="1613">
              <a:latin typeface="Lucida Sans Unicode"/>
              <a:cs typeface="Lucida Sans Unicode"/>
            </a:endParaRPr>
          </a:p>
          <a:p>
            <a:pPr marL="366236" defTabSz="685800">
              <a:lnSpc>
                <a:spcPts val="1725"/>
              </a:lnSpc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mokykla</a:t>
            </a:r>
            <a:endParaRPr sz="1613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9422" y="630621"/>
            <a:ext cx="6191042" cy="387043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71500" y="3077282"/>
            <a:ext cx="22256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latin typeface="Times New Roman"/>
                <a:cs typeface="Times New Roman"/>
              </a:rPr>
              <a:t>,,Gervės</a:t>
            </a:r>
            <a:r>
              <a:rPr sz="2100" b="1" spc="-114" dirty="0">
                <a:latin typeface="Times New Roman"/>
                <a:cs typeface="Times New Roman"/>
              </a:rPr>
              <a:t> </a:t>
            </a:r>
            <a:r>
              <a:rPr sz="2100" b="1" spc="-10" dirty="0">
                <a:latin typeface="Times New Roman"/>
                <a:cs typeface="Times New Roman"/>
              </a:rPr>
              <a:t>klyksmas“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71502" y="737537"/>
            <a:ext cx="2052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ourier New"/>
                <a:cs typeface="Courier New"/>
              </a:rPr>
              <a:t>Muzikinė</a:t>
            </a:r>
            <a:r>
              <a:rPr sz="1400" b="1" spc="-35" dirty="0">
                <a:latin typeface="Courier New"/>
                <a:cs typeface="Courier New"/>
              </a:rPr>
              <a:t> </a:t>
            </a:r>
            <a:r>
              <a:rPr sz="1400" b="1" dirty="0">
                <a:latin typeface="Courier New"/>
                <a:cs typeface="Courier New"/>
              </a:rPr>
              <a:t>mjslė</a:t>
            </a:r>
            <a:r>
              <a:rPr sz="1400" b="1" spc="-30" dirty="0">
                <a:latin typeface="Courier New"/>
                <a:cs typeface="Courier New"/>
              </a:rPr>
              <a:t> </a:t>
            </a:r>
            <a:r>
              <a:rPr sz="1400" b="1" spc="-20" dirty="0">
                <a:latin typeface="Courier New"/>
                <a:cs typeface="Courier New"/>
              </a:rPr>
              <a:t>Nr.9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6983" y="1341833"/>
            <a:ext cx="853168" cy="75456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2400">
              <a:lnSpc>
                <a:spcPct val="100000"/>
              </a:lnSpc>
              <a:spcBef>
                <a:spcPts val="100"/>
              </a:spcBef>
            </a:pPr>
            <a:r>
              <a:rPr dirty="0"/>
              <a:t>4a</a:t>
            </a:r>
            <a:r>
              <a:rPr spc="-20" dirty="0"/>
              <a:t> </a:t>
            </a:r>
            <a:r>
              <a:rPr dirty="0"/>
              <a:t>klasės</a:t>
            </a:r>
            <a:r>
              <a:rPr spc="-20" dirty="0"/>
              <a:t> </a:t>
            </a:r>
            <a:r>
              <a:rPr spc="-10" dirty="0"/>
              <a:t>mokinė </a:t>
            </a:r>
            <a:r>
              <a:rPr dirty="0"/>
              <a:t>Barbora</a:t>
            </a:r>
            <a:r>
              <a:rPr spc="-60" dirty="0"/>
              <a:t> </a:t>
            </a:r>
            <a:r>
              <a:rPr spc="-10" dirty="0"/>
              <a:t>Tamulionytė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049299" y="4036929"/>
            <a:ext cx="1855470" cy="46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imes New Roman"/>
                <a:cs typeface="Times New Roman"/>
              </a:rPr>
              <a:t>Mokytoja</a:t>
            </a:r>
            <a:endParaRPr sz="1400">
              <a:latin typeface="Times New Roman"/>
              <a:cs typeface="Times New Roman"/>
            </a:endParaRPr>
          </a:p>
          <a:p>
            <a:pPr marL="506095">
              <a:lnSpc>
                <a:spcPct val="100000"/>
              </a:lnSpc>
              <a:spcBef>
                <a:spcPts val="20"/>
              </a:spcBef>
            </a:pPr>
            <a:r>
              <a:rPr sz="1500" dirty="0">
                <a:latin typeface="Times New Roman"/>
                <a:cs typeface="Times New Roman"/>
              </a:rPr>
              <a:t>Daiva</a:t>
            </a:r>
            <a:r>
              <a:rPr sz="1500" spc="-2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Slabadienė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4199" y="212124"/>
            <a:ext cx="6623050" cy="4719320"/>
            <a:chOff x="204199" y="212124"/>
            <a:chExt cx="6623050" cy="471932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3724" y="221649"/>
              <a:ext cx="6603801" cy="470019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8962" y="216887"/>
              <a:ext cx="6613525" cy="4709795"/>
            </a:xfrm>
            <a:custGeom>
              <a:avLst/>
              <a:gdLst/>
              <a:ahLst/>
              <a:cxnLst/>
              <a:rect l="l" t="t" r="r" b="b"/>
              <a:pathLst>
                <a:path w="6613525" h="4709795">
                  <a:moveTo>
                    <a:pt x="0" y="0"/>
                  </a:moveTo>
                  <a:lnTo>
                    <a:pt x="6613326" y="0"/>
                  </a:lnTo>
                  <a:lnTo>
                    <a:pt x="6613326" y="4709723"/>
                  </a:lnTo>
                  <a:lnTo>
                    <a:pt x="0" y="470972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67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390" y="435900"/>
            <a:ext cx="5905199" cy="442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5001" y="413384"/>
            <a:ext cx="2003425" cy="383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449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Mįslė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Nr.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10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40386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Diana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Landi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445770" marR="0" lvl="0" indent="0" defTabSz="91440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Times New Roman"/>
                <a:cs typeface="Times New Roman"/>
              </a:rPr>
              <a:t>„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Krioklys”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5080" lvl="0" indent="528320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Mokytoja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Jūratė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Štelemėkaitė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48260" marR="40005" lvl="0" indent="0" algn="ctr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Virtuali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kontaktinė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lituanistinė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Italijos mokykla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847367" y="705842"/>
            <a:ext cx="993458" cy="30008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pc="-203" dirty="0"/>
              <a:t>10</a:t>
            </a:r>
            <a:r>
              <a:rPr spc="-101" dirty="0"/>
              <a:t> </a:t>
            </a:r>
            <a:r>
              <a:rPr spc="-307" dirty="0"/>
              <a:t>MĮSLĖ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0578" y="1224307"/>
            <a:ext cx="1864995" cy="10695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 defTabSz="685800">
              <a:spcBef>
                <a:spcPts val="90"/>
              </a:spcBef>
            </a:pPr>
            <a:r>
              <a:rPr sz="1875" spc="-109" dirty="0">
                <a:solidFill>
                  <a:srgbClr val="FFFFFF"/>
                </a:solidFill>
                <a:latin typeface="Arial Black"/>
                <a:cs typeface="Arial Black"/>
              </a:rPr>
              <a:t>„Dainų</a:t>
            </a:r>
            <a:r>
              <a:rPr sz="1875" spc="-79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39" dirty="0">
                <a:solidFill>
                  <a:srgbClr val="FFFFFF"/>
                </a:solidFill>
                <a:latin typeface="Arial Black"/>
                <a:cs typeface="Arial Black"/>
              </a:rPr>
              <a:t>miestas“</a:t>
            </a:r>
            <a:endParaRPr sz="1875">
              <a:latin typeface="Arial Black"/>
              <a:cs typeface="Arial Black"/>
            </a:endParaRPr>
          </a:p>
          <a:p>
            <a:pPr marL="67628" algn="ctr" defTabSz="685800">
              <a:lnSpc>
                <a:spcPts val="2145"/>
              </a:lnSpc>
              <a:spcBef>
                <a:spcPts val="1830"/>
              </a:spcBef>
            </a:pPr>
            <a:r>
              <a:rPr sz="1875" spc="-203" dirty="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9" dirty="0">
                <a:solidFill>
                  <a:srgbClr val="FFFFFF"/>
                </a:solidFill>
                <a:latin typeface="Arial Black"/>
                <a:cs typeface="Arial Black"/>
              </a:rPr>
              <a:t>kl.</a:t>
            </a:r>
            <a:endParaRPr sz="1875">
              <a:latin typeface="Arial Black"/>
              <a:cs typeface="Arial Black"/>
            </a:endParaRPr>
          </a:p>
          <a:p>
            <a:pPr marL="476" algn="ctr" defTabSz="685800">
              <a:lnSpc>
                <a:spcPts val="2145"/>
              </a:lnSpc>
            </a:pPr>
            <a:r>
              <a:rPr sz="1875" spc="-146" dirty="0">
                <a:solidFill>
                  <a:srgbClr val="FFFFFF"/>
                </a:solidFill>
                <a:latin typeface="Arial Black"/>
                <a:cs typeface="Arial Black"/>
              </a:rPr>
              <a:t>Matas</a:t>
            </a:r>
            <a:r>
              <a:rPr sz="1875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53" dirty="0">
                <a:solidFill>
                  <a:srgbClr val="FFFFFF"/>
                </a:solidFill>
                <a:latin typeface="Arial Black"/>
                <a:cs typeface="Arial Black"/>
              </a:rPr>
              <a:t>Plauska</a:t>
            </a:r>
            <a:endParaRPr sz="1875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055" y="3043597"/>
            <a:ext cx="2003584" cy="1366368"/>
          </a:xfrm>
          <a:prstGeom prst="rect">
            <a:avLst/>
          </a:prstGeom>
        </p:spPr>
        <p:txBody>
          <a:bodyPr vert="horz" wrap="square" lIns="0" tIns="37624" rIns="0" bIns="0" rtlCol="0">
            <a:spAutoFit/>
          </a:bodyPr>
          <a:lstStyle/>
          <a:p>
            <a:pPr marL="231934" marR="169069" indent="308610" defTabSz="685800">
              <a:lnSpc>
                <a:spcPts val="1748"/>
              </a:lnSpc>
              <a:spcBef>
                <a:spcPts val="296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Mokytoja </a:t>
            </a:r>
            <a:r>
              <a:rPr sz="1613" dirty="0">
                <a:solidFill>
                  <a:srgbClr val="FFFFFF"/>
                </a:solidFill>
                <a:latin typeface="Lucida Sans Unicode"/>
                <a:cs typeface="Lucida Sans Unicode"/>
              </a:rPr>
              <a:t>Rita</a:t>
            </a:r>
            <a:r>
              <a:rPr sz="1613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Peckuvienė</a:t>
            </a:r>
            <a:endParaRPr sz="1613">
              <a:latin typeface="Lucida Sans Unicode"/>
              <a:cs typeface="Lucida Sans Unicode"/>
            </a:endParaRPr>
          </a:p>
          <a:p>
            <a:pPr marL="9525" marR="3810" indent="633413" defTabSz="685800">
              <a:lnSpc>
                <a:spcPts val="1748"/>
              </a:lnSpc>
              <a:spcBef>
                <a:spcPts val="1755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Lietuva </a:t>
            </a:r>
            <a:r>
              <a:rPr sz="1613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Alytaus</a:t>
            </a:r>
            <a:r>
              <a:rPr sz="1613" spc="-86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124" dirty="0">
                <a:solidFill>
                  <a:srgbClr val="FFFFFF"/>
                </a:solidFill>
                <a:latin typeface="Lucida Sans Unicode"/>
                <a:cs typeface="Lucida Sans Unicode"/>
              </a:rPr>
              <a:t>r.</a:t>
            </a:r>
            <a:r>
              <a:rPr sz="1613" spc="-68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53" dirty="0">
                <a:solidFill>
                  <a:srgbClr val="FFFFFF"/>
                </a:solidFill>
                <a:latin typeface="Lucida Sans Unicode"/>
                <a:cs typeface="Lucida Sans Unicode"/>
              </a:rPr>
              <a:t>Butrimonių</a:t>
            </a:r>
            <a:endParaRPr sz="1613">
              <a:latin typeface="Lucida Sans Unicode"/>
              <a:cs typeface="Lucida Sans Unicode"/>
            </a:endParaRPr>
          </a:p>
          <a:p>
            <a:pPr marL="528161" defTabSz="685800">
              <a:lnSpc>
                <a:spcPts val="1725"/>
              </a:lnSpc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gimnazija</a:t>
            </a:r>
            <a:endParaRPr sz="1613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9419" y="387713"/>
            <a:ext cx="6282206" cy="43680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84533" y="3029394"/>
            <a:ext cx="2002789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2780" marR="5080" indent="-640715">
              <a:lnSpc>
                <a:spcPct val="100000"/>
              </a:lnSpc>
              <a:spcBef>
                <a:spcPts val="100"/>
              </a:spcBef>
            </a:pPr>
            <a:r>
              <a:rPr sz="2100" b="1" spc="-10" dirty="0">
                <a:latin typeface="Times New Roman"/>
                <a:cs typeface="Times New Roman"/>
              </a:rPr>
              <a:t>,,Mergaitės</a:t>
            </a:r>
            <a:r>
              <a:rPr sz="2100" b="1" spc="-50" dirty="0">
                <a:latin typeface="Times New Roman"/>
                <a:cs typeface="Times New Roman"/>
              </a:rPr>
              <a:t> </a:t>
            </a:r>
            <a:r>
              <a:rPr sz="2100" b="1" spc="-10" dirty="0">
                <a:latin typeface="Times New Roman"/>
                <a:cs typeface="Times New Roman"/>
              </a:rPr>
              <a:t>daina vėjui“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63740" y="725337"/>
            <a:ext cx="2052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ourier New"/>
                <a:cs typeface="Courier New"/>
              </a:rPr>
              <a:t>Muzikinė</a:t>
            </a:r>
            <a:r>
              <a:rPr sz="1400" b="1" spc="-35" dirty="0">
                <a:latin typeface="Courier New"/>
                <a:cs typeface="Courier New"/>
              </a:rPr>
              <a:t> </a:t>
            </a:r>
            <a:r>
              <a:rPr sz="1400" b="1" dirty="0">
                <a:latin typeface="Courier New"/>
                <a:cs typeface="Courier New"/>
              </a:rPr>
              <a:t>mjslė</a:t>
            </a:r>
            <a:r>
              <a:rPr sz="1400" b="1" spc="-30" dirty="0">
                <a:latin typeface="Courier New"/>
                <a:cs typeface="Courier New"/>
              </a:rPr>
              <a:t> </a:t>
            </a:r>
            <a:r>
              <a:rPr sz="1400" b="1" spc="-20" dirty="0">
                <a:latin typeface="Courier New"/>
                <a:cs typeface="Courier New"/>
              </a:rPr>
              <a:t>Nr.1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5947" y="1341834"/>
            <a:ext cx="852133" cy="75456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7490" marR="5080" indent="-55880">
              <a:lnSpc>
                <a:spcPct val="100000"/>
              </a:lnSpc>
              <a:spcBef>
                <a:spcPts val="100"/>
              </a:spcBef>
            </a:pPr>
            <a:r>
              <a:rPr dirty="0"/>
              <a:t>1c</a:t>
            </a:r>
            <a:r>
              <a:rPr spc="-20" dirty="0"/>
              <a:t> </a:t>
            </a:r>
            <a:r>
              <a:rPr dirty="0"/>
              <a:t>klasės</a:t>
            </a:r>
            <a:r>
              <a:rPr spc="-20" dirty="0"/>
              <a:t> </a:t>
            </a:r>
            <a:r>
              <a:rPr spc="-10" dirty="0"/>
              <a:t>mokinė </a:t>
            </a:r>
            <a:r>
              <a:rPr dirty="0"/>
              <a:t>Nicolė</a:t>
            </a:r>
            <a:r>
              <a:rPr spc="-40" dirty="0"/>
              <a:t> </a:t>
            </a:r>
            <a:r>
              <a:rPr spc="-10" dirty="0"/>
              <a:t>Klevaitė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704300" y="3971354"/>
            <a:ext cx="2302510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imes New Roman"/>
                <a:cs typeface="Times New Roman"/>
              </a:rPr>
              <a:t>Mokytoja</a:t>
            </a:r>
            <a:endParaRPr sz="1400">
              <a:latin typeface="Times New Roman"/>
              <a:cs typeface="Times New Roman"/>
            </a:endParaRPr>
          </a:p>
          <a:p>
            <a:pPr marL="205104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latin typeface="Times New Roman"/>
                <a:cs typeface="Times New Roman"/>
              </a:rPr>
              <a:t>Laura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Laučiūtė-</a:t>
            </a:r>
            <a:r>
              <a:rPr sz="1400" spc="-10" dirty="0">
                <a:latin typeface="Times New Roman"/>
                <a:cs typeface="Times New Roman"/>
              </a:rPr>
              <a:t>Jankauskienė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2225" y="269598"/>
            <a:ext cx="6537959" cy="4604385"/>
            <a:chOff x="122225" y="269598"/>
            <a:chExt cx="6537959" cy="460438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750" y="279123"/>
              <a:ext cx="6518574" cy="458525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6987" y="274360"/>
              <a:ext cx="6528434" cy="4594860"/>
            </a:xfrm>
            <a:custGeom>
              <a:avLst/>
              <a:gdLst/>
              <a:ahLst/>
              <a:cxnLst/>
              <a:rect l="l" t="t" r="r" b="b"/>
              <a:pathLst>
                <a:path w="6528434" h="4594860">
                  <a:moveTo>
                    <a:pt x="0" y="4594776"/>
                  </a:moveTo>
                  <a:lnTo>
                    <a:pt x="0" y="0"/>
                  </a:lnTo>
                  <a:lnTo>
                    <a:pt x="6528099" y="0"/>
                  </a:lnTo>
                  <a:lnTo>
                    <a:pt x="6528099" y="4594776"/>
                  </a:lnTo>
                  <a:lnTo>
                    <a:pt x="0" y="4594776"/>
                  </a:lnTo>
                  <a:close/>
                </a:path>
              </a:pathLst>
            </a:custGeom>
            <a:ln w="9524">
              <a:solidFill>
                <a:srgbClr val="767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250" y="2826981"/>
            <a:ext cx="2244090" cy="1899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815" marR="5080" algn="ctr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latin typeface="Times New Roman"/>
                <a:cs typeface="Times New Roman"/>
              </a:rPr>
              <a:t>,,Nykštukas, </a:t>
            </a:r>
            <a:r>
              <a:rPr sz="2100" b="1" spc="-10" dirty="0">
                <a:latin typeface="Times New Roman"/>
                <a:cs typeface="Times New Roman"/>
              </a:rPr>
              <a:t>kuris </a:t>
            </a:r>
            <a:r>
              <a:rPr sz="2100" b="1" dirty="0">
                <a:latin typeface="Times New Roman"/>
                <a:cs typeface="Times New Roman"/>
              </a:rPr>
              <a:t>norėjo</a:t>
            </a:r>
            <a:r>
              <a:rPr sz="2100" b="1" spc="-60" dirty="0">
                <a:latin typeface="Times New Roman"/>
                <a:cs typeface="Times New Roman"/>
              </a:rPr>
              <a:t> </a:t>
            </a:r>
            <a:r>
              <a:rPr sz="2100" b="1" spc="-10" dirty="0">
                <a:latin typeface="Times New Roman"/>
                <a:cs typeface="Times New Roman"/>
              </a:rPr>
              <a:t>apkeliauti pasaulį“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500" spc="-10" dirty="0">
                <a:latin typeface="Times New Roman"/>
                <a:cs typeface="Times New Roman"/>
              </a:rPr>
              <a:t>Mokytoja</a:t>
            </a:r>
            <a:endParaRPr sz="1500">
              <a:latin typeface="Times New Roman"/>
              <a:cs typeface="Times New Roman"/>
            </a:endParaRPr>
          </a:p>
          <a:p>
            <a:pPr marL="130175" algn="ctr">
              <a:lnSpc>
                <a:spcPct val="100000"/>
              </a:lnSpc>
            </a:pPr>
            <a:r>
              <a:rPr sz="1400" dirty="0">
                <a:latin typeface="Times New Roman"/>
                <a:cs typeface="Times New Roman"/>
              </a:rPr>
              <a:t>Laura</a:t>
            </a:r>
            <a:r>
              <a:rPr sz="1400" spc="5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Laučiūtė-</a:t>
            </a:r>
            <a:r>
              <a:rPr sz="1400" spc="-10" dirty="0">
                <a:latin typeface="Times New Roman"/>
                <a:cs typeface="Times New Roman"/>
              </a:rPr>
              <a:t>Jankauskienė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0656" y="575500"/>
            <a:ext cx="21590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ourier New"/>
                <a:cs typeface="Courier New"/>
              </a:rPr>
              <a:t>Muzikinė</a:t>
            </a:r>
            <a:r>
              <a:rPr sz="1400" b="1" spc="-35" dirty="0">
                <a:latin typeface="Courier New"/>
                <a:cs typeface="Courier New"/>
              </a:rPr>
              <a:t> </a:t>
            </a:r>
            <a:r>
              <a:rPr sz="1400" b="1" dirty="0">
                <a:latin typeface="Courier New"/>
                <a:cs typeface="Courier New"/>
              </a:rPr>
              <a:t>mjslė</a:t>
            </a:r>
            <a:r>
              <a:rPr sz="1400" b="1" spc="-30" dirty="0">
                <a:latin typeface="Courier New"/>
                <a:cs typeface="Courier New"/>
              </a:rPr>
              <a:t> </a:t>
            </a:r>
            <a:r>
              <a:rPr sz="1400" b="1" spc="-10" dirty="0">
                <a:latin typeface="Courier New"/>
                <a:cs typeface="Courier New"/>
              </a:rPr>
              <a:t>Nr.10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5818" y="1179909"/>
            <a:ext cx="852133" cy="75456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0455" y="2129817"/>
            <a:ext cx="14217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" marR="5080" indent="-50165">
              <a:lnSpc>
                <a:spcPct val="100000"/>
              </a:lnSpc>
              <a:spcBef>
                <a:spcPts val="100"/>
              </a:spcBef>
            </a:pPr>
            <a:r>
              <a:rPr dirty="0"/>
              <a:t>1c</a:t>
            </a:r>
            <a:r>
              <a:rPr spc="-20" dirty="0"/>
              <a:t> </a:t>
            </a:r>
            <a:r>
              <a:rPr dirty="0"/>
              <a:t>klasės</a:t>
            </a:r>
            <a:r>
              <a:rPr spc="-20" dirty="0"/>
              <a:t> </a:t>
            </a:r>
            <a:r>
              <a:rPr spc="-10" dirty="0"/>
              <a:t>mokinys </a:t>
            </a:r>
            <a:r>
              <a:rPr dirty="0"/>
              <a:t>Julius</a:t>
            </a:r>
            <a:r>
              <a:rPr spc="-30" dirty="0"/>
              <a:t> </a:t>
            </a:r>
            <a:r>
              <a:rPr spc="-10" dirty="0"/>
              <a:t>Oskolokas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37125" y="284050"/>
            <a:ext cx="6560820" cy="4575810"/>
            <a:chOff x="2437125" y="284050"/>
            <a:chExt cx="6560820" cy="45758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6650" y="293575"/>
              <a:ext cx="6541199" cy="455635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441887" y="288812"/>
              <a:ext cx="6551295" cy="4566285"/>
            </a:xfrm>
            <a:custGeom>
              <a:avLst/>
              <a:gdLst/>
              <a:ahLst/>
              <a:cxnLst/>
              <a:rect l="l" t="t" r="r" b="b"/>
              <a:pathLst>
                <a:path w="6551295" h="4566285">
                  <a:moveTo>
                    <a:pt x="0" y="0"/>
                  </a:moveTo>
                  <a:lnTo>
                    <a:pt x="6550724" y="0"/>
                  </a:lnTo>
                  <a:lnTo>
                    <a:pt x="6550724" y="4565876"/>
                  </a:lnTo>
                  <a:lnTo>
                    <a:pt x="0" y="456587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67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400" y="488199"/>
            <a:ext cx="6171227" cy="442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6383" y="413384"/>
            <a:ext cx="2083435" cy="3484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Mįslė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Nr.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11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5080" lvl="0" indent="0" algn="ctr" defTabSz="914400" eaLnBrk="1" fontAlgn="auto" latinLnBrk="0" hangingPunct="1">
              <a:lnSpc>
                <a:spcPct val="229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Greta</a:t>
            </a:r>
            <a:r>
              <a:rPr kumimoji="0" sz="2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Landi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Times New Roman"/>
                <a:cs typeface="Times New Roman"/>
              </a:rPr>
              <a:t>„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  <a:hlinkClick r:id="rId3"/>
              </a:rPr>
              <a:t>La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šai” Mokytoja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Jūratė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Štelemėkaitė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86360" marR="81280" lvl="0" indent="0" algn="ctr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Virtuali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kontaktinė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lituanistinė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Italijos mokykla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44278" y="327931"/>
            <a:ext cx="745094" cy="5886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spcBef>
                <a:spcPts val="90"/>
              </a:spcBef>
            </a:pPr>
            <a:r>
              <a:rPr spc="-203" dirty="0"/>
              <a:t>11</a:t>
            </a:r>
            <a:r>
              <a:rPr spc="-101" dirty="0"/>
              <a:t> </a:t>
            </a:r>
            <a:r>
              <a:rPr spc="-307" dirty="0"/>
              <a:t>MĮSLĖ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0120" y="965074"/>
            <a:ext cx="1605439" cy="1581683"/>
          </a:xfrm>
          <a:prstGeom prst="rect">
            <a:avLst/>
          </a:prstGeom>
        </p:spPr>
        <p:txBody>
          <a:bodyPr vert="horz" wrap="square" lIns="0" tIns="42386" rIns="0" bIns="0" rtlCol="0">
            <a:spAutoFit/>
          </a:bodyPr>
          <a:lstStyle/>
          <a:p>
            <a:pPr marL="9049" marR="3810" algn="ctr" defTabSz="685800">
              <a:lnSpc>
                <a:spcPts val="2040"/>
              </a:lnSpc>
              <a:spcBef>
                <a:spcPts val="334"/>
              </a:spcBef>
            </a:pPr>
            <a:r>
              <a:rPr sz="1875" spc="-143" dirty="0">
                <a:solidFill>
                  <a:srgbClr val="FFFFFF"/>
                </a:solidFill>
                <a:latin typeface="Arial Black"/>
                <a:cs typeface="Arial Black"/>
              </a:rPr>
              <a:t>„Stebuklingas </a:t>
            </a:r>
            <a:r>
              <a:rPr sz="1875" spc="-8" dirty="0">
                <a:solidFill>
                  <a:srgbClr val="FFFFFF"/>
                </a:solidFill>
                <a:latin typeface="Arial Black"/>
                <a:cs typeface="Arial Black"/>
              </a:rPr>
              <a:t>medis“</a:t>
            </a:r>
            <a:endParaRPr sz="1875">
              <a:latin typeface="Arial Black"/>
              <a:cs typeface="Arial Black"/>
            </a:endParaRPr>
          </a:p>
          <a:p>
            <a:pPr marL="68104" algn="ctr" defTabSz="685800">
              <a:lnSpc>
                <a:spcPts val="2145"/>
              </a:lnSpc>
              <a:spcBef>
                <a:spcPts val="1800"/>
              </a:spcBef>
            </a:pPr>
            <a:r>
              <a:rPr sz="1875" spc="-203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9" dirty="0">
                <a:solidFill>
                  <a:srgbClr val="FFFFFF"/>
                </a:solidFill>
                <a:latin typeface="Arial Black"/>
                <a:cs typeface="Arial Black"/>
              </a:rPr>
              <a:t>kl.</a:t>
            </a:r>
            <a:endParaRPr sz="1875">
              <a:latin typeface="Arial Black"/>
              <a:cs typeface="Arial Black"/>
            </a:endParaRPr>
          </a:p>
          <a:p>
            <a:pPr marL="150971" marR="144780" indent="476" algn="ctr" defTabSz="685800">
              <a:lnSpc>
                <a:spcPts val="2040"/>
              </a:lnSpc>
              <a:spcBef>
                <a:spcPts val="139"/>
              </a:spcBef>
            </a:pPr>
            <a:r>
              <a:rPr sz="1875" spc="-45" dirty="0">
                <a:solidFill>
                  <a:srgbClr val="FFFFFF"/>
                </a:solidFill>
                <a:latin typeface="Arial Black"/>
                <a:cs typeface="Arial Black"/>
              </a:rPr>
              <a:t>Rolandas </a:t>
            </a:r>
            <a:r>
              <a:rPr sz="1875" spc="-153" dirty="0">
                <a:solidFill>
                  <a:srgbClr val="FFFFFF"/>
                </a:solidFill>
                <a:latin typeface="Arial Black"/>
                <a:cs typeface="Arial Black"/>
              </a:rPr>
              <a:t>Vilčiauskas</a:t>
            </a:r>
            <a:endParaRPr sz="1875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055" y="3302829"/>
            <a:ext cx="2003584" cy="1366368"/>
          </a:xfrm>
          <a:prstGeom prst="rect">
            <a:avLst/>
          </a:prstGeom>
        </p:spPr>
        <p:txBody>
          <a:bodyPr vert="horz" wrap="square" lIns="0" tIns="37624" rIns="0" bIns="0" rtlCol="0">
            <a:spAutoFit/>
          </a:bodyPr>
          <a:lstStyle/>
          <a:p>
            <a:pPr marL="179546" marR="116681" indent="360998" defTabSz="685800">
              <a:lnSpc>
                <a:spcPts val="1748"/>
              </a:lnSpc>
              <a:spcBef>
                <a:spcPts val="296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Mokytoja </a:t>
            </a:r>
            <a:r>
              <a:rPr sz="1613" spc="68" dirty="0">
                <a:solidFill>
                  <a:srgbClr val="FFFFFF"/>
                </a:solidFill>
                <a:latin typeface="Lucida Sans Unicode"/>
                <a:cs typeface="Lucida Sans Unicode"/>
              </a:rPr>
              <a:t>Gina</a:t>
            </a:r>
            <a:r>
              <a:rPr sz="1613" spc="-6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23" dirty="0">
                <a:solidFill>
                  <a:srgbClr val="FFFFFF"/>
                </a:solidFill>
                <a:latin typeface="Lucida Sans Unicode"/>
                <a:cs typeface="Lucida Sans Unicode"/>
              </a:rPr>
              <a:t>Griškonienė</a:t>
            </a:r>
            <a:endParaRPr sz="1613">
              <a:latin typeface="Lucida Sans Unicode"/>
              <a:cs typeface="Lucida Sans Unicode"/>
            </a:endParaRPr>
          </a:p>
          <a:p>
            <a:pPr marL="9525" marR="3810" indent="633413" defTabSz="685800">
              <a:lnSpc>
                <a:spcPts val="1748"/>
              </a:lnSpc>
              <a:spcBef>
                <a:spcPts val="1755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Lietuva </a:t>
            </a:r>
            <a:r>
              <a:rPr sz="1613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Alytaus</a:t>
            </a:r>
            <a:r>
              <a:rPr sz="1613" spc="-86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124" dirty="0">
                <a:solidFill>
                  <a:srgbClr val="FFFFFF"/>
                </a:solidFill>
                <a:latin typeface="Lucida Sans Unicode"/>
                <a:cs typeface="Lucida Sans Unicode"/>
              </a:rPr>
              <a:t>r.</a:t>
            </a:r>
            <a:r>
              <a:rPr sz="1613" spc="-68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53" dirty="0">
                <a:solidFill>
                  <a:srgbClr val="FFFFFF"/>
                </a:solidFill>
                <a:latin typeface="Lucida Sans Unicode"/>
                <a:cs typeface="Lucida Sans Unicode"/>
              </a:rPr>
              <a:t>Butrimonių</a:t>
            </a:r>
            <a:endParaRPr sz="1613">
              <a:latin typeface="Lucida Sans Unicode"/>
              <a:cs typeface="Lucida Sans Unicode"/>
            </a:endParaRPr>
          </a:p>
          <a:p>
            <a:pPr marL="528161" defTabSz="685800">
              <a:lnSpc>
                <a:spcPts val="1725"/>
              </a:lnSpc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gimnazija</a:t>
            </a:r>
            <a:endParaRPr sz="1613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5160" y="572528"/>
            <a:ext cx="3444764" cy="413347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25059" y="2997247"/>
            <a:ext cx="2082800" cy="150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2455" marR="5080" indent="-530225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latin typeface="Times New Roman"/>
                <a:cs typeface="Times New Roman"/>
              </a:rPr>
              <a:t>,,Slaptas</a:t>
            </a:r>
            <a:r>
              <a:rPr sz="2100" b="1" spc="-45" dirty="0">
                <a:latin typeface="Times New Roman"/>
                <a:cs typeface="Times New Roman"/>
              </a:rPr>
              <a:t> </a:t>
            </a:r>
            <a:r>
              <a:rPr sz="2100" b="1" spc="-10" dirty="0">
                <a:latin typeface="Times New Roman"/>
                <a:cs typeface="Times New Roman"/>
              </a:rPr>
              <a:t>miestelis pievoje“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6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spc="-10" dirty="0">
                <a:latin typeface="Times New Roman"/>
                <a:cs typeface="Times New Roman"/>
              </a:rPr>
              <a:t>Mokytoja</a:t>
            </a:r>
            <a:endParaRPr sz="1400">
              <a:latin typeface="Times New Roman"/>
              <a:cs typeface="Times New Roman"/>
            </a:endParaRPr>
          </a:p>
          <a:p>
            <a:pPr marL="347980">
              <a:lnSpc>
                <a:spcPct val="100000"/>
              </a:lnSpc>
              <a:spcBef>
                <a:spcPts val="20"/>
              </a:spcBef>
            </a:pPr>
            <a:r>
              <a:rPr sz="1500" dirty="0">
                <a:latin typeface="Times New Roman"/>
                <a:cs typeface="Times New Roman"/>
              </a:rPr>
              <a:t>Monika</a:t>
            </a:r>
            <a:r>
              <a:rPr sz="1500" spc="-3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Kalvaitienė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4831" y="660034"/>
            <a:ext cx="21590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ourier New"/>
                <a:cs typeface="Courier New"/>
              </a:rPr>
              <a:t>Muzikinė</a:t>
            </a:r>
            <a:r>
              <a:rPr sz="1400" b="1" spc="-35" dirty="0">
                <a:latin typeface="Courier New"/>
                <a:cs typeface="Courier New"/>
              </a:rPr>
              <a:t> </a:t>
            </a:r>
            <a:r>
              <a:rPr sz="1400" b="1" dirty="0">
                <a:latin typeface="Courier New"/>
                <a:cs typeface="Courier New"/>
              </a:rPr>
              <a:t>mjslė</a:t>
            </a:r>
            <a:r>
              <a:rPr sz="1400" b="1" spc="-30" dirty="0">
                <a:latin typeface="Courier New"/>
                <a:cs typeface="Courier New"/>
              </a:rPr>
              <a:t> </a:t>
            </a:r>
            <a:r>
              <a:rPr sz="1400" b="1" spc="-10" dirty="0">
                <a:latin typeface="Courier New"/>
                <a:cs typeface="Courier New"/>
              </a:rPr>
              <a:t>Nr.11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2844" y="1226343"/>
            <a:ext cx="852133" cy="75348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1605" marR="5080" indent="17780">
              <a:lnSpc>
                <a:spcPct val="100000"/>
              </a:lnSpc>
              <a:spcBef>
                <a:spcPts val="100"/>
              </a:spcBef>
            </a:pPr>
            <a:r>
              <a:rPr dirty="0"/>
              <a:t>3b</a:t>
            </a:r>
            <a:r>
              <a:rPr spc="-15" dirty="0"/>
              <a:t> </a:t>
            </a:r>
            <a:r>
              <a:rPr dirty="0"/>
              <a:t>klasės</a:t>
            </a:r>
            <a:r>
              <a:rPr spc="-15" dirty="0"/>
              <a:t> </a:t>
            </a:r>
            <a:r>
              <a:rPr spc="-10" dirty="0"/>
              <a:t>mokinė </a:t>
            </a:r>
            <a:r>
              <a:rPr dirty="0"/>
              <a:t>Izabelė</a:t>
            </a:r>
            <a:r>
              <a:rPr spc="-35" dirty="0"/>
              <a:t> </a:t>
            </a:r>
            <a:r>
              <a:rPr spc="-10" dirty="0"/>
              <a:t>Kislovska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24824" y="189850"/>
            <a:ext cx="6457315" cy="4665980"/>
            <a:chOff x="224824" y="189850"/>
            <a:chExt cx="6457315" cy="466598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349" y="199375"/>
              <a:ext cx="6438097" cy="46466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29587" y="194612"/>
              <a:ext cx="6447790" cy="4656455"/>
            </a:xfrm>
            <a:custGeom>
              <a:avLst/>
              <a:gdLst/>
              <a:ahLst/>
              <a:cxnLst/>
              <a:rect l="l" t="t" r="r" b="b"/>
              <a:pathLst>
                <a:path w="6447790" h="4656455">
                  <a:moveTo>
                    <a:pt x="0" y="0"/>
                  </a:moveTo>
                  <a:lnTo>
                    <a:pt x="6447622" y="0"/>
                  </a:lnTo>
                  <a:lnTo>
                    <a:pt x="6447622" y="4656125"/>
                  </a:lnTo>
                  <a:lnTo>
                    <a:pt x="0" y="465612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67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0030" y="357749"/>
            <a:ext cx="5937626" cy="442800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55001" y="340209"/>
            <a:ext cx="2003425" cy="243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449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Mįslė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Nr.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12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41084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Laura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Landi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315595" marR="0" lvl="0" indent="0" defTabSz="91440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Times New Roman"/>
                <a:cs typeface="Times New Roman"/>
              </a:rPr>
              <a:t>„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Pučia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vėjas”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0" marR="5080" lvl="0" indent="496570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Mokytoja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Jūratė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Štelemėkaitė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910" marR="0" lvl="0" indent="0" defTabSz="91440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Virtuali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kontaktinė</a:t>
            </a:r>
          </a:p>
          <a:p>
            <a:pPr marL="523240" marR="40005" lvl="0" indent="-504825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lituanistinė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Italijos mokykla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44278" y="327931"/>
            <a:ext cx="745094" cy="5886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spcBef>
                <a:spcPts val="90"/>
              </a:spcBef>
            </a:pPr>
            <a:r>
              <a:rPr spc="-203" dirty="0"/>
              <a:t>12</a:t>
            </a:r>
            <a:r>
              <a:rPr spc="-101" dirty="0"/>
              <a:t> </a:t>
            </a:r>
            <a:r>
              <a:rPr spc="-307" dirty="0"/>
              <a:t>MĮSLĖ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3824" y="983591"/>
            <a:ext cx="2018348" cy="1325202"/>
          </a:xfrm>
          <a:prstGeom prst="rect">
            <a:avLst/>
          </a:prstGeom>
        </p:spPr>
        <p:txBody>
          <a:bodyPr vert="horz" wrap="square" lIns="0" tIns="42386" rIns="0" bIns="0" rtlCol="0">
            <a:spAutoFit/>
          </a:bodyPr>
          <a:lstStyle/>
          <a:p>
            <a:pPr marL="9049" marR="3810" algn="ctr" defTabSz="685800">
              <a:lnSpc>
                <a:spcPts val="2040"/>
              </a:lnSpc>
              <a:spcBef>
                <a:spcPts val="334"/>
              </a:spcBef>
            </a:pPr>
            <a:r>
              <a:rPr sz="1875" spc="-191" dirty="0">
                <a:solidFill>
                  <a:srgbClr val="FFFFFF"/>
                </a:solidFill>
                <a:latin typeface="Arial Black"/>
                <a:cs typeface="Arial Black"/>
              </a:rPr>
              <a:t>„Šokis</a:t>
            </a:r>
            <a:r>
              <a:rPr sz="1875" spc="-8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43" dirty="0">
                <a:solidFill>
                  <a:srgbClr val="FFFFFF"/>
                </a:solidFill>
                <a:latin typeface="Arial Black"/>
                <a:cs typeface="Arial Black"/>
              </a:rPr>
              <a:t>ant</a:t>
            </a:r>
            <a:r>
              <a:rPr sz="1875" spc="-83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43" dirty="0">
                <a:solidFill>
                  <a:srgbClr val="FFFFFF"/>
                </a:solidFill>
                <a:latin typeface="Arial Black"/>
                <a:cs typeface="Arial Black"/>
              </a:rPr>
              <a:t>klavišų </a:t>
            </a:r>
            <a:r>
              <a:rPr sz="1875" spc="-38" dirty="0">
                <a:solidFill>
                  <a:srgbClr val="FFFFFF"/>
                </a:solidFill>
                <a:latin typeface="Arial Black"/>
                <a:cs typeface="Arial Black"/>
              </a:rPr>
              <a:t>“</a:t>
            </a:r>
            <a:endParaRPr sz="1875">
              <a:latin typeface="Arial Black"/>
              <a:cs typeface="Arial Black"/>
            </a:endParaRPr>
          </a:p>
          <a:p>
            <a:pPr marL="67628" algn="ctr" defTabSz="685800">
              <a:lnSpc>
                <a:spcPts val="2145"/>
              </a:lnSpc>
              <a:spcBef>
                <a:spcPts val="1800"/>
              </a:spcBef>
            </a:pPr>
            <a:r>
              <a:rPr sz="1875" spc="-203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dirty="0">
                <a:solidFill>
                  <a:srgbClr val="FFFFFF"/>
                </a:solidFill>
                <a:latin typeface="Arial Black"/>
                <a:cs typeface="Arial Black"/>
              </a:rPr>
              <a:t>b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9" dirty="0">
                <a:solidFill>
                  <a:srgbClr val="FFFFFF"/>
                </a:solidFill>
                <a:latin typeface="Arial Black"/>
                <a:cs typeface="Arial Black"/>
              </a:rPr>
              <a:t>kl.</a:t>
            </a:r>
            <a:endParaRPr sz="1875">
              <a:latin typeface="Arial Black"/>
              <a:cs typeface="Arial Black"/>
            </a:endParaRPr>
          </a:p>
          <a:p>
            <a:pPr marL="1429" algn="ctr" defTabSz="685800">
              <a:lnSpc>
                <a:spcPts val="2145"/>
              </a:lnSpc>
            </a:pPr>
            <a:r>
              <a:rPr sz="1875" spc="-150" dirty="0">
                <a:solidFill>
                  <a:srgbClr val="FFFFFF"/>
                </a:solidFill>
                <a:latin typeface="Arial Black"/>
                <a:cs typeface="Arial Black"/>
              </a:rPr>
              <a:t>Irma</a:t>
            </a:r>
            <a:r>
              <a:rPr sz="1875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83" dirty="0">
                <a:solidFill>
                  <a:srgbClr val="FFFFFF"/>
                </a:solidFill>
                <a:latin typeface="Arial Black"/>
                <a:cs typeface="Arial Black"/>
              </a:rPr>
              <a:t>Ulevičiūtė</a:t>
            </a:r>
            <a:endParaRPr sz="1875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055" y="3062113"/>
            <a:ext cx="2003584" cy="1584377"/>
          </a:xfrm>
          <a:prstGeom prst="rect">
            <a:avLst/>
          </a:prstGeom>
        </p:spPr>
        <p:txBody>
          <a:bodyPr vert="horz" wrap="square" lIns="0" tIns="37624" rIns="0" bIns="0" rtlCol="0">
            <a:spAutoFit/>
          </a:bodyPr>
          <a:lstStyle/>
          <a:p>
            <a:pPr marL="433388" marR="426720" indent="1429" algn="ctr" defTabSz="685800">
              <a:lnSpc>
                <a:spcPts val="1748"/>
              </a:lnSpc>
              <a:spcBef>
                <a:spcPts val="296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Mokytoja Audronė Margelienė</a:t>
            </a:r>
            <a:endParaRPr sz="1613">
              <a:latin typeface="Lucida Sans Unicode"/>
              <a:cs typeface="Lucida Sans Unicode"/>
            </a:endParaRPr>
          </a:p>
          <a:p>
            <a:pPr marL="9525" marR="3810" indent="633413" defTabSz="685800">
              <a:lnSpc>
                <a:spcPts val="1748"/>
              </a:lnSpc>
              <a:spcBef>
                <a:spcPts val="1755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Lietuva </a:t>
            </a:r>
            <a:r>
              <a:rPr sz="1613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Alytaus</a:t>
            </a:r>
            <a:r>
              <a:rPr sz="1613" spc="-86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124" dirty="0">
                <a:solidFill>
                  <a:srgbClr val="FFFFFF"/>
                </a:solidFill>
                <a:latin typeface="Lucida Sans Unicode"/>
                <a:cs typeface="Lucida Sans Unicode"/>
              </a:rPr>
              <a:t>r.</a:t>
            </a:r>
            <a:r>
              <a:rPr sz="1613" spc="-68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53" dirty="0">
                <a:solidFill>
                  <a:srgbClr val="FFFFFF"/>
                </a:solidFill>
                <a:latin typeface="Lucida Sans Unicode"/>
                <a:cs typeface="Lucida Sans Unicode"/>
              </a:rPr>
              <a:t>Butrimonių</a:t>
            </a:r>
            <a:endParaRPr sz="1613">
              <a:latin typeface="Lucida Sans Unicode"/>
              <a:cs typeface="Lucida Sans Unicode"/>
            </a:endParaRPr>
          </a:p>
          <a:p>
            <a:pPr marL="528161" defTabSz="685800">
              <a:lnSpc>
                <a:spcPts val="1725"/>
              </a:lnSpc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gimnazija</a:t>
            </a:r>
            <a:endParaRPr sz="1613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2029" y="547874"/>
            <a:ext cx="5770178" cy="406171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3555" y="2345451"/>
            <a:ext cx="1866900" cy="2419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4475" marR="257175" indent="-40005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4a</a:t>
            </a:r>
            <a:r>
              <a:rPr sz="1500" spc="-2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klasės</a:t>
            </a:r>
            <a:r>
              <a:rPr sz="1500" spc="-2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mokinys </a:t>
            </a:r>
            <a:r>
              <a:rPr sz="1500" dirty="0">
                <a:latin typeface="Times New Roman"/>
                <a:cs typeface="Times New Roman"/>
              </a:rPr>
              <a:t>Einius</a:t>
            </a:r>
            <a:r>
              <a:rPr sz="1500" spc="-3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Matilionis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90"/>
              </a:spcBef>
            </a:pPr>
            <a:endParaRPr sz="1500">
              <a:latin typeface="Times New Roman"/>
              <a:cs typeface="Times New Roman"/>
            </a:endParaRPr>
          </a:p>
          <a:p>
            <a:pPr marL="252729" marR="5080" indent="-240665">
              <a:lnSpc>
                <a:spcPct val="100000"/>
              </a:lnSpc>
              <a:spcBef>
                <a:spcPts val="5"/>
              </a:spcBef>
            </a:pPr>
            <a:r>
              <a:rPr sz="2100" b="1" spc="-10" dirty="0">
                <a:latin typeface="Times New Roman"/>
                <a:cs typeface="Times New Roman"/>
              </a:rPr>
              <a:t>,,Keistokai</a:t>
            </a:r>
            <a:r>
              <a:rPr sz="2100" b="1" spc="-45" dirty="0">
                <a:latin typeface="Times New Roman"/>
                <a:cs typeface="Times New Roman"/>
              </a:rPr>
              <a:t> </a:t>
            </a:r>
            <a:r>
              <a:rPr sz="2100" b="1" spc="-10" dirty="0">
                <a:latin typeface="Times New Roman"/>
                <a:cs typeface="Times New Roman"/>
              </a:rPr>
              <a:t>mieli dinozaurai“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75"/>
              </a:spcBef>
            </a:pPr>
            <a:endParaRPr sz="2100">
              <a:latin typeface="Times New Roman"/>
              <a:cs typeface="Times New Roman"/>
            </a:endParaRPr>
          </a:p>
          <a:p>
            <a:pPr marL="61594">
              <a:lnSpc>
                <a:spcPct val="100000"/>
              </a:lnSpc>
            </a:pPr>
            <a:r>
              <a:rPr sz="1500" spc="-10" dirty="0">
                <a:latin typeface="Times New Roman"/>
                <a:cs typeface="Times New Roman"/>
              </a:rPr>
              <a:t>Mokytoja</a:t>
            </a:r>
            <a:endParaRPr sz="1500">
              <a:latin typeface="Times New Roman"/>
              <a:cs typeface="Times New Roman"/>
            </a:endParaRPr>
          </a:p>
          <a:p>
            <a:pPr marL="290195">
              <a:lnSpc>
                <a:spcPct val="100000"/>
              </a:lnSpc>
            </a:pPr>
            <a:r>
              <a:rPr sz="1500" dirty="0">
                <a:latin typeface="Times New Roman"/>
                <a:cs typeface="Times New Roman"/>
              </a:rPr>
              <a:t>Daiva</a:t>
            </a:r>
            <a:r>
              <a:rPr sz="1500" spc="-2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Slabadienė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5196" y="713613"/>
            <a:ext cx="21590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ourier New"/>
                <a:cs typeface="Courier New"/>
              </a:rPr>
              <a:t>Muzikinė</a:t>
            </a:r>
            <a:r>
              <a:rPr sz="1400" b="1" spc="-35" dirty="0">
                <a:latin typeface="Courier New"/>
                <a:cs typeface="Courier New"/>
              </a:rPr>
              <a:t> </a:t>
            </a:r>
            <a:r>
              <a:rPr sz="1400" b="1" dirty="0">
                <a:latin typeface="Courier New"/>
                <a:cs typeface="Courier New"/>
              </a:rPr>
              <a:t>mjslė</a:t>
            </a:r>
            <a:r>
              <a:rPr sz="1400" b="1" spc="-30" dirty="0">
                <a:latin typeface="Courier New"/>
                <a:cs typeface="Courier New"/>
              </a:rPr>
              <a:t> </a:t>
            </a:r>
            <a:r>
              <a:rPr sz="1400" b="1" spc="-10" dirty="0">
                <a:latin typeface="Courier New"/>
                <a:cs typeface="Courier New"/>
              </a:rPr>
              <a:t>Nr.12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638" y="1334690"/>
            <a:ext cx="853167" cy="75348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658524" y="303274"/>
            <a:ext cx="6364605" cy="4599305"/>
            <a:chOff x="2658524" y="303274"/>
            <a:chExt cx="6364605" cy="459930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8049" y="312800"/>
              <a:ext cx="6345000" cy="457980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663287" y="308037"/>
              <a:ext cx="6355080" cy="4589780"/>
            </a:xfrm>
            <a:custGeom>
              <a:avLst/>
              <a:gdLst/>
              <a:ahLst/>
              <a:cxnLst/>
              <a:rect l="l" t="t" r="r" b="b"/>
              <a:pathLst>
                <a:path w="6355080" h="4589780">
                  <a:moveTo>
                    <a:pt x="0" y="0"/>
                  </a:moveTo>
                  <a:lnTo>
                    <a:pt x="6354525" y="0"/>
                  </a:lnTo>
                  <a:lnTo>
                    <a:pt x="6354525" y="4589326"/>
                  </a:lnTo>
                  <a:lnTo>
                    <a:pt x="0" y="458932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67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400" y="516537"/>
            <a:ext cx="6336926" cy="411043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7997" y="413384"/>
            <a:ext cx="2017395" cy="2433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Mįslė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Nr.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13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Eleonora</a:t>
            </a:r>
            <a:r>
              <a:rPr kumimoji="0" sz="2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Scaparelli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1270" marR="0" lvl="0" indent="0" algn="ctr" defTabSz="91440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Times New Roman"/>
                <a:cs typeface="Times New Roman"/>
              </a:rPr>
              <a:t>„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Šventė”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252095" marR="243840" lvl="0" indent="635" algn="ctr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Mokytoja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Giedrė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Žekaitė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94839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2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Virtuali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kontaktinė</a:t>
            </a:r>
          </a:p>
          <a:p>
            <a:pPr marL="523240" marR="10160" lvl="0" indent="-504825" defTabSz="91440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lituanistinė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Italijos mokykla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44278" y="327931"/>
            <a:ext cx="745094" cy="5886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pc="-203" dirty="0"/>
              <a:t>13</a:t>
            </a:r>
            <a:r>
              <a:rPr spc="-101" dirty="0"/>
              <a:t> </a:t>
            </a:r>
            <a:r>
              <a:rPr spc="-307" dirty="0"/>
              <a:t>MĮSLĖ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9773" y="955705"/>
            <a:ext cx="1392079" cy="1581683"/>
          </a:xfrm>
          <a:prstGeom prst="rect">
            <a:avLst/>
          </a:prstGeom>
        </p:spPr>
        <p:txBody>
          <a:bodyPr vert="horz" wrap="square" lIns="0" tIns="42386" rIns="0" bIns="0" rtlCol="0">
            <a:spAutoFit/>
          </a:bodyPr>
          <a:lstStyle/>
          <a:p>
            <a:pPr marL="165259" marR="161449" indent="1905" algn="ctr" defTabSz="685800">
              <a:lnSpc>
                <a:spcPts val="2040"/>
              </a:lnSpc>
              <a:spcBef>
                <a:spcPts val="334"/>
              </a:spcBef>
            </a:pPr>
            <a:r>
              <a:rPr sz="1875" spc="-68" dirty="0">
                <a:solidFill>
                  <a:srgbClr val="FFFFFF"/>
                </a:solidFill>
                <a:latin typeface="Arial Black"/>
                <a:cs typeface="Arial Black"/>
              </a:rPr>
              <a:t>„Medūzų </a:t>
            </a:r>
            <a:r>
              <a:rPr sz="1875" spc="-135" dirty="0">
                <a:solidFill>
                  <a:srgbClr val="FFFFFF"/>
                </a:solidFill>
                <a:latin typeface="Arial Black"/>
                <a:cs typeface="Arial Black"/>
              </a:rPr>
              <a:t>pasaulis“</a:t>
            </a:r>
            <a:endParaRPr sz="1875">
              <a:latin typeface="Arial Black"/>
              <a:cs typeface="Arial Black"/>
            </a:endParaRPr>
          </a:p>
          <a:p>
            <a:pPr marL="66199" algn="ctr" defTabSz="685800">
              <a:lnSpc>
                <a:spcPts val="2145"/>
              </a:lnSpc>
              <a:spcBef>
                <a:spcPts val="1800"/>
              </a:spcBef>
            </a:pPr>
            <a:r>
              <a:rPr sz="1875" spc="-203" dirty="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9" dirty="0">
                <a:solidFill>
                  <a:srgbClr val="FFFFFF"/>
                </a:solidFill>
                <a:latin typeface="Arial Black"/>
                <a:cs typeface="Arial Black"/>
              </a:rPr>
              <a:t>kl.</a:t>
            </a:r>
            <a:endParaRPr sz="1875">
              <a:latin typeface="Arial Black"/>
              <a:cs typeface="Arial Black"/>
            </a:endParaRPr>
          </a:p>
          <a:p>
            <a:pPr marL="9525" marR="3810" indent="-476" algn="ctr" defTabSz="685800">
              <a:lnSpc>
                <a:spcPts val="2040"/>
              </a:lnSpc>
              <a:spcBef>
                <a:spcPts val="139"/>
              </a:spcBef>
            </a:pPr>
            <a:r>
              <a:rPr sz="1875" spc="-68" dirty="0">
                <a:solidFill>
                  <a:srgbClr val="FFFFFF"/>
                </a:solidFill>
                <a:latin typeface="Arial Black"/>
                <a:cs typeface="Arial Black"/>
              </a:rPr>
              <a:t>Emilija </a:t>
            </a:r>
            <a:r>
              <a:rPr sz="1875" spc="-143" dirty="0">
                <a:solidFill>
                  <a:srgbClr val="FFFFFF"/>
                </a:solidFill>
                <a:latin typeface="Arial Black"/>
                <a:cs typeface="Arial Black"/>
              </a:rPr>
              <a:t>Kucevičiūtė</a:t>
            </a:r>
            <a:endParaRPr sz="1875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2725" y="3293459"/>
            <a:ext cx="2003584" cy="1366368"/>
          </a:xfrm>
          <a:prstGeom prst="rect">
            <a:avLst/>
          </a:prstGeom>
        </p:spPr>
        <p:txBody>
          <a:bodyPr vert="horz" wrap="square" lIns="0" tIns="37624" rIns="0" bIns="0" rtlCol="0">
            <a:spAutoFit/>
          </a:bodyPr>
          <a:lstStyle/>
          <a:p>
            <a:pPr marL="231934" marR="169069" indent="308610" defTabSz="685800">
              <a:lnSpc>
                <a:spcPts val="1748"/>
              </a:lnSpc>
              <a:spcBef>
                <a:spcPts val="296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Mokytoja </a:t>
            </a:r>
            <a:r>
              <a:rPr sz="1613" dirty="0">
                <a:solidFill>
                  <a:srgbClr val="FFFFFF"/>
                </a:solidFill>
                <a:latin typeface="Lucida Sans Unicode"/>
                <a:cs typeface="Lucida Sans Unicode"/>
              </a:rPr>
              <a:t>Rita</a:t>
            </a:r>
            <a:r>
              <a:rPr sz="1613" spc="-10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30" dirty="0">
                <a:solidFill>
                  <a:srgbClr val="FFFFFF"/>
                </a:solidFill>
                <a:latin typeface="Lucida Sans Unicode"/>
                <a:cs typeface="Lucida Sans Unicode"/>
              </a:rPr>
              <a:t>Peckuvienė</a:t>
            </a:r>
            <a:endParaRPr sz="1613">
              <a:latin typeface="Lucida Sans Unicode"/>
              <a:cs typeface="Lucida Sans Unicode"/>
            </a:endParaRPr>
          </a:p>
          <a:p>
            <a:pPr marL="9525" marR="3810" indent="633413" defTabSz="685800">
              <a:lnSpc>
                <a:spcPts val="1748"/>
              </a:lnSpc>
              <a:spcBef>
                <a:spcPts val="1755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Lietuva </a:t>
            </a:r>
            <a:r>
              <a:rPr sz="1613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Alytaus</a:t>
            </a:r>
            <a:r>
              <a:rPr sz="1613" spc="-86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124" dirty="0">
                <a:solidFill>
                  <a:srgbClr val="FFFFFF"/>
                </a:solidFill>
                <a:latin typeface="Lucida Sans Unicode"/>
                <a:cs typeface="Lucida Sans Unicode"/>
              </a:rPr>
              <a:t>r.</a:t>
            </a:r>
            <a:r>
              <a:rPr sz="1613" spc="-68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53" dirty="0">
                <a:solidFill>
                  <a:srgbClr val="FFFFFF"/>
                </a:solidFill>
                <a:latin typeface="Lucida Sans Unicode"/>
                <a:cs typeface="Lucida Sans Unicode"/>
              </a:rPr>
              <a:t>Butrimonių</a:t>
            </a:r>
            <a:endParaRPr sz="1613">
              <a:latin typeface="Lucida Sans Unicode"/>
              <a:cs typeface="Lucida Sans Unicode"/>
            </a:endParaRPr>
          </a:p>
          <a:p>
            <a:pPr marL="528161" defTabSz="685800">
              <a:lnSpc>
                <a:spcPts val="1725"/>
              </a:lnSpc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gimnazija</a:t>
            </a:r>
            <a:endParaRPr sz="1613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3288" y="402816"/>
            <a:ext cx="6093262" cy="433786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26236" y="2997256"/>
            <a:ext cx="2138680" cy="150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1785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latin typeface="Times New Roman"/>
                <a:cs typeface="Times New Roman"/>
              </a:rPr>
              <a:t>,,Keistų</a:t>
            </a:r>
            <a:r>
              <a:rPr sz="2100" b="1" spc="-110" dirty="0">
                <a:latin typeface="Times New Roman"/>
                <a:cs typeface="Times New Roman"/>
              </a:rPr>
              <a:t> </a:t>
            </a:r>
            <a:r>
              <a:rPr sz="2100" b="1" spc="-10" dirty="0">
                <a:latin typeface="Times New Roman"/>
                <a:cs typeface="Times New Roman"/>
              </a:rPr>
              <a:t>gėlių </a:t>
            </a:r>
            <a:r>
              <a:rPr sz="2100" b="1" dirty="0">
                <a:latin typeface="Times New Roman"/>
                <a:cs typeface="Times New Roman"/>
              </a:rPr>
              <a:t>vazonas</a:t>
            </a:r>
            <a:r>
              <a:rPr sz="2100" b="1" spc="-35" dirty="0">
                <a:latin typeface="Times New Roman"/>
                <a:cs typeface="Times New Roman"/>
              </a:rPr>
              <a:t> </a:t>
            </a:r>
            <a:r>
              <a:rPr sz="2100" b="1" dirty="0">
                <a:latin typeface="Times New Roman"/>
                <a:cs typeface="Times New Roman"/>
              </a:rPr>
              <a:t>ir</a:t>
            </a:r>
            <a:r>
              <a:rPr sz="2100" b="1" spc="-65" dirty="0">
                <a:latin typeface="Times New Roman"/>
                <a:cs typeface="Times New Roman"/>
              </a:rPr>
              <a:t> </a:t>
            </a:r>
            <a:r>
              <a:rPr sz="2100" b="1" spc="-10" dirty="0">
                <a:latin typeface="Times New Roman"/>
                <a:cs typeface="Times New Roman"/>
              </a:rPr>
              <a:t>svečiai“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65"/>
              </a:spcBef>
            </a:pPr>
            <a:endParaRPr sz="2100">
              <a:latin typeface="Times New Roman"/>
              <a:cs typeface="Times New Roman"/>
            </a:endParaRPr>
          </a:p>
          <a:p>
            <a:pPr marL="111125">
              <a:lnSpc>
                <a:spcPct val="100000"/>
              </a:lnSpc>
            </a:pPr>
            <a:r>
              <a:rPr sz="1400" spc="-10" dirty="0">
                <a:latin typeface="Times New Roman"/>
                <a:cs typeface="Times New Roman"/>
              </a:rPr>
              <a:t>Mokytoja</a:t>
            </a:r>
            <a:endParaRPr sz="1400">
              <a:latin typeface="Times New Roman"/>
              <a:cs typeface="Times New Roman"/>
            </a:endParaRPr>
          </a:p>
          <a:p>
            <a:pPr marL="536575">
              <a:lnSpc>
                <a:spcPct val="100000"/>
              </a:lnSpc>
              <a:spcBef>
                <a:spcPts val="20"/>
              </a:spcBef>
            </a:pPr>
            <a:r>
              <a:rPr sz="1500" dirty="0">
                <a:latin typeface="Times New Roman"/>
                <a:cs typeface="Times New Roman"/>
              </a:rPr>
              <a:t>Daiva</a:t>
            </a:r>
            <a:r>
              <a:rPr sz="1500" spc="-2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Slabadienė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4831" y="660034"/>
            <a:ext cx="21590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ourier New"/>
                <a:cs typeface="Courier New"/>
              </a:rPr>
              <a:t>Muzikinė</a:t>
            </a:r>
            <a:r>
              <a:rPr sz="1400" b="1" spc="-35" dirty="0">
                <a:latin typeface="Courier New"/>
                <a:cs typeface="Courier New"/>
              </a:rPr>
              <a:t> </a:t>
            </a:r>
            <a:r>
              <a:rPr sz="1400" b="1" dirty="0">
                <a:latin typeface="Courier New"/>
                <a:cs typeface="Courier New"/>
              </a:rPr>
              <a:t>mjslė</a:t>
            </a:r>
            <a:r>
              <a:rPr sz="1400" b="1" spc="-30" dirty="0">
                <a:latin typeface="Courier New"/>
                <a:cs typeface="Courier New"/>
              </a:rPr>
              <a:t> </a:t>
            </a:r>
            <a:r>
              <a:rPr sz="1400" b="1" spc="-10" dirty="0">
                <a:latin typeface="Courier New"/>
                <a:cs typeface="Courier New"/>
              </a:rPr>
              <a:t>Nr.13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2844" y="1226343"/>
            <a:ext cx="852132" cy="75348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720" marR="5080" indent="-8255">
              <a:lnSpc>
                <a:spcPct val="100000"/>
              </a:lnSpc>
              <a:spcBef>
                <a:spcPts val="100"/>
              </a:spcBef>
            </a:pPr>
            <a:r>
              <a:rPr dirty="0"/>
              <a:t>4a</a:t>
            </a:r>
            <a:r>
              <a:rPr spc="-20" dirty="0"/>
              <a:t> </a:t>
            </a:r>
            <a:r>
              <a:rPr dirty="0"/>
              <a:t>klasės</a:t>
            </a:r>
            <a:r>
              <a:rPr spc="-20" dirty="0"/>
              <a:t> </a:t>
            </a:r>
            <a:r>
              <a:rPr spc="-10" dirty="0"/>
              <a:t>mokinė </a:t>
            </a:r>
            <a:r>
              <a:rPr dirty="0"/>
              <a:t>Kotryna</a:t>
            </a:r>
            <a:r>
              <a:rPr spc="-35" dirty="0"/>
              <a:t> </a:t>
            </a:r>
            <a:r>
              <a:rPr spc="-10" dirty="0"/>
              <a:t>Grigaitė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31150" y="299850"/>
            <a:ext cx="6457315" cy="4544060"/>
            <a:chOff x="131150" y="299850"/>
            <a:chExt cx="6457315" cy="45440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675" y="309375"/>
              <a:ext cx="6437852" cy="452475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5912" y="304612"/>
              <a:ext cx="6447790" cy="4534535"/>
            </a:xfrm>
            <a:custGeom>
              <a:avLst/>
              <a:gdLst/>
              <a:ahLst/>
              <a:cxnLst/>
              <a:rect l="l" t="t" r="r" b="b"/>
              <a:pathLst>
                <a:path w="6447790" h="4534535">
                  <a:moveTo>
                    <a:pt x="0" y="0"/>
                  </a:moveTo>
                  <a:lnTo>
                    <a:pt x="6447377" y="0"/>
                  </a:lnTo>
                  <a:lnTo>
                    <a:pt x="6447377" y="4534275"/>
                  </a:lnTo>
                  <a:lnTo>
                    <a:pt x="0" y="453427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67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3422" y="357750"/>
            <a:ext cx="5688196" cy="442521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4804" y="367665"/>
            <a:ext cx="2659380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Mįslė</a:t>
            </a:r>
            <a:r>
              <a:rPr kumimoji="0" sz="2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Nr.</a:t>
            </a:r>
            <a:r>
              <a:rPr kumimoji="0" sz="2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2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381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Alex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Pautasso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254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Times New Roman"/>
                <a:cs typeface="Times New Roman"/>
              </a:rPr>
              <a:t>„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Berniukas</a:t>
            </a:r>
            <a:r>
              <a:rPr kumimoji="0" sz="2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tarp</a:t>
            </a:r>
            <a:r>
              <a:rPr kumimoji="0" sz="2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medžių”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Mokytoja</a:t>
            </a:r>
            <a:r>
              <a:rPr kumimoji="0" sz="2000" b="0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Aurelija</a:t>
            </a:r>
            <a:r>
              <a:rPr kumimoji="0" sz="20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Orlova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375920" marR="367665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Virtuali</a:t>
            </a:r>
            <a:r>
              <a:rPr kumimoji="0" sz="20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kontaktinė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lituanistinė</a:t>
            </a:r>
            <a:r>
              <a:rPr kumimoji="0" sz="2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2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Italijos mokykla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914570" y="576226"/>
            <a:ext cx="859155" cy="30008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9525">
              <a:spcBef>
                <a:spcPts val="90"/>
              </a:spcBef>
            </a:pPr>
            <a:r>
              <a:rPr spc="-203" dirty="0"/>
              <a:t>2</a:t>
            </a:r>
            <a:r>
              <a:rPr spc="-101" dirty="0"/>
              <a:t> </a:t>
            </a:r>
            <a:r>
              <a:rPr spc="-315" dirty="0"/>
              <a:t>MĮSLĖ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2987" y="1094691"/>
            <a:ext cx="2100739" cy="10695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 defTabSz="685800">
              <a:spcBef>
                <a:spcPts val="90"/>
              </a:spcBef>
            </a:pPr>
            <a:r>
              <a:rPr sz="1875" spc="-135" dirty="0">
                <a:solidFill>
                  <a:srgbClr val="FFFFFF"/>
                </a:solidFill>
                <a:latin typeface="Arial Black"/>
                <a:cs typeface="Arial Black"/>
              </a:rPr>
              <a:t>„Pasiklydę</a:t>
            </a:r>
            <a:r>
              <a:rPr sz="1875" spc="-86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05" dirty="0">
                <a:solidFill>
                  <a:srgbClr val="FFFFFF"/>
                </a:solidFill>
                <a:latin typeface="Arial Black"/>
                <a:cs typeface="Arial Black"/>
              </a:rPr>
              <a:t>miške“</a:t>
            </a:r>
            <a:endParaRPr sz="1875">
              <a:latin typeface="Arial Black"/>
              <a:cs typeface="Arial Black"/>
            </a:endParaRPr>
          </a:p>
          <a:p>
            <a:pPr marL="67628" algn="ctr" defTabSz="685800">
              <a:lnSpc>
                <a:spcPts val="2145"/>
              </a:lnSpc>
              <a:spcBef>
                <a:spcPts val="1830"/>
              </a:spcBef>
            </a:pPr>
            <a:r>
              <a:rPr sz="1875" spc="-203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9" dirty="0">
                <a:solidFill>
                  <a:srgbClr val="FFFFFF"/>
                </a:solidFill>
                <a:latin typeface="Arial Black"/>
                <a:cs typeface="Arial Black"/>
              </a:rPr>
              <a:t>kl.</a:t>
            </a:r>
            <a:endParaRPr sz="1875">
              <a:latin typeface="Arial Black"/>
              <a:cs typeface="Arial Black"/>
            </a:endParaRPr>
          </a:p>
          <a:p>
            <a:pPr marL="953" algn="ctr" defTabSz="685800">
              <a:lnSpc>
                <a:spcPts val="2145"/>
              </a:lnSpc>
            </a:pPr>
            <a:r>
              <a:rPr sz="1875" spc="-165" dirty="0">
                <a:solidFill>
                  <a:srgbClr val="FFFFFF"/>
                </a:solidFill>
                <a:latin typeface="Arial Black"/>
                <a:cs typeface="Arial Black"/>
              </a:rPr>
              <a:t>Erdvilė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71" dirty="0">
                <a:solidFill>
                  <a:srgbClr val="FFFFFF"/>
                </a:solidFill>
                <a:latin typeface="Arial Black"/>
                <a:cs typeface="Arial Black"/>
              </a:rPr>
              <a:t>Žemaitytė</a:t>
            </a:r>
            <a:endParaRPr sz="1875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055" y="2913980"/>
            <a:ext cx="2003584" cy="1366368"/>
          </a:xfrm>
          <a:prstGeom prst="rect">
            <a:avLst/>
          </a:prstGeom>
        </p:spPr>
        <p:txBody>
          <a:bodyPr vert="horz" wrap="square" lIns="0" tIns="37624" rIns="0" bIns="0" rtlCol="0">
            <a:spAutoFit/>
          </a:bodyPr>
          <a:lstStyle/>
          <a:p>
            <a:pPr marL="168593" marR="106680" indent="371951" defTabSz="685800">
              <a:lnSpc>
                <a:spcPts val="1748"/>
              </a:lnSpc>
              <a:spcBef>
                <a:spcPts val="296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Mokytoja Sigutė</a:t>
            </a:r>
            <a:r>
              <a:rPr sz="1613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Žvinakienė</a:t>
            </a:r>
            <a:endParaRPr sz="1613">
              <a:latin typeface="Lucida Sans Unicode"/>
              <a:cs typeface="Lucida Sans Unicode"/>
            </a:endParaRPr>
          </a:p>
          <a:p>
            <a:pPr marL="9525" marR="3810" indent="633413" defTabSz="685800">
              <a:lnSpc>
                <a:spcPts val="1748"/>
              </a:lnSpc>
              <a:spcBef>
                <a:spcPts val="1755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Lietuva </a:t>
            </a:r>
            <a:r>
              <a:rPr sz="1613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Alytaus</a:t>
            </a:r>
            <a:r>
              <a:rPr sz="1613" spc="-86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124" dirty="0">
                <a:solidFill>
                  <a:srgbClr val="FFFFFF"/>
                </a:solidFill>
                <a:latin typeface="Lucida Sans Unicode"/>
                <a:cs typeface="Lucida Sans Unicode"/>
              </a:rPr>
              <a:t>r.</a:t>
            </a:r>
            <a:r>
              <a:rPr sz="1613" spc="-68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53" dirty="0">
                <a:solidFill>
                  <a:srgbClr val="FFFFFF"/>
                </a:solidFill>
                <a:latin typeface="Lucida Sans Unicode"/>
                <a:cs typeface="Lucida Sans Unicode"/>
              </a:rPr>
              <a:t>Butrimonių</a:t>
            </a:r>
            <a:endParaRPr sz="1613">
              <a:latin typeface="Lucida Sans Unicode"/>
              <a:cs typeface="Lucida Sans Unicode"/>
            </a:endParaRPr>
          </a:p>
          <a:p>
            <a:pPr marL="528161" defTabSz="685800">
              <a:lnSpc>
                <a:spcPts val="1725"/>
              </a:lnSpc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gimnazija</a:t>
            </a:r>
            <a:endParaRPr sz="1613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9093" y="457201"/>
            <a:ext cx="5942402" cy="41857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450" y="2436806"/>
            <a:ext cx="2211070" cy="1186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3865" marR="437515" algn="ctr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Times New Roman"/>
                <a:cs typeface="Times New Roman"/>
              </a:rPr>
              <a:t>2b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klasės</a:t>
            </a:r>
            <a:r>
              <a:rPr sz="1500" spc="-1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mokinė </a:t>
            </a:r>
            <a:r>
              <a:rPr sz="1500" dirty="0">
                <a:latin typeface="Times New Roman"/>
                <a:cs typeface="Times New Roman"/>
              </a:rPr>
              <a:t>Evita</a:t>
            </a:r>
            <a:r>
              <a:rPr sz="1500" spc="-25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Butkutė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100" b="1" dirty="0">
                <a:latin typeface="Times New Roman"/>
                <a:cs typeface="Times New Roman"/>
              </a:rPr>
              <a:t>,,Medūzų</a:t>
            </a:r>
            <a:r>
              <a:rPr sz="2100" b="1" spc="-40" dirty="0">
                <a:latin typeface="Times New Roman"/>
                <a:cs typeface="Times New Roman"/>
              </a:rPr>
              <a:t> </a:t>
            </a:r>
            <a:r>
              <a:rPr sz="2100" b="1" spc="-10" dirty="0">
                <a:latin typeface="Times New Roman"/>
                <a:cs typeface="Times New Roman"/>
              </a:rPr>
              <a:t>pasaulis“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9952" y="739806"/>
            <a:ext cx="2052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ourier New"/>
                <a:cs typeface="Courier New"/>
              </a:rPr>
              <a:t>Muzikinė</a:t>
            </a:r>
            <a:r>
              <a:rPr sz="1400" b="1" spc="-35" dirty="0">
                <a:latin typeface="Courier New"/>
                <a:cs typeface="Courier New"/>
              </a:rPr>
              <a:t> </a:t>
            </a:r>
            <a:r>
              <a:rPr sz="1400" b="1" dirty="0">
                <a:latin typeface="Courier New"/>
                <a:cs typeface="Courier New"/>
              </a:rPr>
              <a:t>mjslė</a:t>
            </a:r>
            <a:r>
              <a:rPr sz="1400" b="1" spc="-30" dirty="0">
                <a:latin typeface="Courier New"/>
                <a:cs typeface="Courier New"/>
              </a:rPr>
              <a:t> </a:t>
            </a:r>
            <a:r>
              <a:rPr sz="1400" b="1" spc="-20" dirty="0">
                <a:latin typeface="Courier New"/>
                <a:cs typeface="Courier New"/>
              </a:rPr>
              <a:t>Nr.2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5818" y="1446609"/>
            <a:ext cx="852133" cy="75456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89731" y="4215923"/>
            <a:ext cx="15576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latin typeface="Times New Roman"/>
                <a:cs typeface="Times New Roman"/>
              </a:rPr>
              <a:t>Mokytoja</a:t>
            </a:r>
            <a:endParaRPr sz="1500">
              <a:latin typeface="Times New Roman"/>
              <a:cs typeface="Times New Roman"/>
            </a:endParaRPr>
          </a:p>
          <a:p>
            <a:pPr marL="478155">
              <a:lnSpc>
                <a:spcPct val="100000"/>
              </a:lnSpc>
            </a:pPr>
            <a:r>
              <a:rPr sz="1500" dirty="0">
                <a:latin typeface="Times New Roman"/>
                <a:cs typeface="Times New Roman"/>
              </a:rPr>
              <a:t>Aušra</a:t>
            </a:r>
            <a:r>
              <a:rPr sz="1500" spc="-9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Tylienė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549125" y="274348"/>
            <a:ext cx="6452235" cy="4594860"/>
            <a:chOff x="2549125" y="274348"/>
            <a:chExt cx="6452235" cy="459486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8650" y="283873"/>
              <a:ext cx="6432952" cy="457575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53887" y="279110"/>
              <a:ext cx="6442710" cy="4585335"/>
            </a:xfrm>
            <a:custGeom>
              <a:avLst/>
              <a:gdLst/>
              <a:ahLst/>
              <a:cxnLst/>
              <a:rect l="l" t="t" r="r" b="b"/>
              <a:pathLst>
                <a:path w="6442709" h="4585335">
                  <a:moveTo>
                    <a:pt x="0" y="0"/>
                  </a:moveTo>
                  <a:lnTo>
                    <a:pt x="6442477" y="0"/>
                  </a:lnTo>
                  <a:lnTo>
                    <a:pt x="6442477" y="4585278"/>
                  </a:lnTo>
                  <a:lnTo>
                    <a:pt x="0" y="458527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5757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4975" y="357749"/>
            <a:ext cx="6105906" cy="442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7232" y="346862"/>
            <a:ext cx="2179320" cy="24098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905" marR="0" lvl="0" indent="0" algn="ctr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Mįslė</a:t>
            </a:r>
            <a:r>
              <a:rPr kumimoji="0" sz="195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Nr.</a:t>
            </a:r>
            <a:r>
              <a:rPr kumimoji="0" sz="195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95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3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3175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Lukas</a:t>
            </a:r>
            <a:r>
              <a:rPr kumimoji="0" sz="195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9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Antonuccio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rgbClr val="080809"/>
                </a:solidFill>
                <a:effectLst/>
                <a:uLnTx/>
                <a:uFillTx/>
                <a:latin typeface="Times New Roman"/>
                <a:cs typeface="Times New Roman"/>
              </a:rPr>
              <a:t>„</a:t>
            </a: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Draugystė</a:t>
            </a:r>
            <a:r>
              <a:rPr kumimoji="0" sz="195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9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pavasarį”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85725" marR="78105" lvl="0" indent="515620" defTabSz="914400" eaLnBrk="1" fontAlgn="auto" latinLnBrk="0" hangingPunct="1">
              <a:lnSpc>
                <a:spcPct val="116799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Mokytoja </a:t>
            </a: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Vilma</a:t>
            </a:r>
            <a:r>
              <a:rPr kumimoji="0" sz="195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Ramella</a:t>
            </a:r>
            <a:r>
              <a:rPr kumimoji="0" sz="195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 Paia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" marR="0" lvl="0" indent="0" defTabSz="914400" eaLnBrk="1" fontAlgn="auto" latinLnBrk="0" hangingPunct="1">
              <a:lnSpc>
                <a:spcPts val="2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Virtuali</a:t>
            </a:r>
            <a:r>
              <a:rPr kumimoji="0" sz="1950" b="0" i="0" u="none" strike="noStrike" kern="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95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kontaktinė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527685" marR="10160" lvl="0" indent="-499745" defTabSz="914400" eaLnBrk="1" fontAlgn="auto" latinLnBrk="0" hangingPunct="1">
              <a:lnSpc>
                <a:spcPct val="116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lituanistinė</a:t>
            </a:r>
            <a:r>
              <a:rPr kumimoji="0" sz="1950" b="0" i="0" u="none" strike="noStrike" kern="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sz="195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Italijos mokykla</a:t>
            </a:r>
            <a:endParaRPr kumimoji="0" sz="19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44278" y="327931"/>
            <a:ext cx="745094" cy="5886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4770">
              <a:spcBef>
                <a:spcPts val="90"/>
              </a:spcBef>
            </a:pPr>
            <a:r>
              <a:rPr spc="-203" dirty="0"/>
              <a:t>3</a:t>
            </a:r>
            <a:r>
              <a:rPr spc="-101" dirty="0"/>
              <a:t> </a:t>
            </a:r>
            <a:r>
              <a:rPr spc="-315" dirty="0"/>
              <a:t>MĮSLĖ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4607" y="965074"/>
            <a:ext cx="2058829" cy="1325202"/>
          </a:xfrm>
          <a:prstGeom prst="rect">
            <a:avLst/>
          </a:prstGeom>
        </p:spPr>
        <p:txBody>
          <a:bodyPr vert="horz" wrap="square" lIns="0" tIns="42386" rIns="0" bIns="0" rtlCol="0">
            <a:spAutoFit/>
          </a:bodyPr>
          <a:lstStyle/>
          <a:p>
            <a:pPr marL="45244" marR="42386" indent="3334" algn="ctr" defTabSz="685800">
              <a:lnSpc>
                <a:spcPts val="2040"/>
              </a:lnSpc>
              <a:spcBef>
                <a:spcPts val="334"/>
              </a:spcBef>
            </a:pPr>
            <a:r>
              <a:rPr sz="1875" spc="-8" dirty="0">
                <a:solidFill>
                  <a:srgbClr val="FFFFFF"/>
                </a:solidFill>
                <a:latin typeface="Arial Black"/>
                <a:cs typeface="Arial Black"/>
              </a:rPr>
              <a:t>„Gyvūnų </a:t>
            </a:r>
            <a:r>
              <a:rPr sz="1875" spc="-135" dirty="0">
                <a:solidFill>
                  <a:srgbClr val="FFFFFF"/>
                </a:solidFill>
                <a:latin typeface="Arial Black"/>
                <a:cs typeface="Arial Black"/>
              </a:rPr>
              <a:t>nuotykiai</a:t>
            </a:r>
            <a:r>
              <a:rPr sz="1875" spc="-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98" dirty="0">
                <a:solidFill>
                  <a:srgbClr val="FFFFFF"/>
                </a:solidFill>
                <a:latin typeface="Arial Black"/>
                <a:cs typeface="Arial Black"/>
              </a:rPr>
              <a:t>girioje“</a:t>
            </a:r>
            <a:endParaRPr sz="1875">
              <a:latin typeface="Arial Black"/>
              <a:cs typeface="Arial Black"/>
            </a:endParaRPr>
          </a:p>
          <a:p>
            <a:pPr marL="66199" algn="ctr" defTabSz="685800">
              <a:lnSpc>
                <a:spcPts val="2145"/>
              </a:lnSpc>
              <a:spcBef>
                <a:spcPts val="1800"/>
              </a:spcBef>
            </a:pPr>
            <a:r>
              <a:rPr sz="1875" spc="-203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r>
              <a:rPr sz="1875" spc="-101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9" dirty="0">
                <a:solidFill>
                  <a:srgbClr val="FFFFFF"/>
                </a:solidFill>
                <a:latin typeface="Arial Black"/>
                <a:cs typeface="Arial Black"/>
              </a:rPr>
              <a:t>kl.</a:t>
            </a:r>
            <a:endParaRPr sz="1875">
              <a:latin typeface="Arial Black"/>
              <a:cs typeface="Arial Black"/>
            </a:endParaRPr>
          </a:p>
          <a:p>
            <a:pPr algn="ctr" defTabSz="685800">
              <a:lnSpc>
                <a:spcPts val="2145"/>
              </a:lnSpc>
            </a:pPr>
            <a:r>
              <a:rPr sz="1875" spc="-229" dirty="0">
                <a:solidFill>
                  <a:srgbClr val="FFFFFF"/>
                </a:solidFill>
                <a:latin typeface="Arial Black"/>
                <a:cs typeface="Arial Black"/>
              </a:rPr>
              <a:t>Urtė</a:t>
            </a:r>
            <a:r>
              <a:rPr sz="1875" spc="-9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75" spc="-158" dirty="0">
                <a:solidFill>
                  <a:srgbClr val="FFFFFF"/>
                </a:solidFill>
                <a:latin typeface="Arial Black"/>
                <a:cs typeface="Arial Black"/>
              </a:rPr>
              <a:t>Teresevičiūtė</a:t>
            </a:r>
            <a:endParaRPr sz="1875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055" y="3043597"/>
            <a:ext cx="2003584" cy="1366368"/>
          </a:xfrm>
          <a:prstGeom prst="rect">
            <a:avLst/>
          </a:prstGeom>
        </p:spPr>
        <p:txBody>
          <a:bodyPr vert="horz" wrap="square" lIns="0" tIns="37624" rIns="0" bIns="0" rtlCol="0">
            <a:spAutoFit/>
          </a:bodyPr>
          <a:lstStyle/>
          <a:p>
            <a:pPr marL="168593" marR="106680" indent="371951" defTabSz="685800">
              <a:lnSpc>
                <a:spcPts val="1748"/>
              </a:lnSpc>
              <a:spcBef>
                <a:spcPts val="296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Mokytoja Sigutė</a:t>
            </a:r>
            <a:r>
              <a:rPr sz="1613" spc="-9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Žvinakienė</a:t>
            </a:r>
            <a:endParaRPr sz="1613">
              <a:latin typeface="Lucida Sans Unicode"/>
              <a:cs typeface="Lucida Sans Unicode"/>
            </a:endParaRPr>
          </a:p>
          <a:p>
            <a:pPr marL="9525" marR="3810" indent="633413" defTabSz="685800">
              <a:lnSpc>
                <a:spcPts val="1748"/>
              </a:lnSpc>
              <a:spcBef>
                <a:spcPts val="1755"/>
              </a:spcBef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Lietuva </a:t>
            </a:r>
            <a:r>
              <a:rPr sz="1613" spc="-15" dirty="0">
                <a:solidFill>
                  <a:srgbClr val="FFFFFF"/>
                </a:solidFill>
                <a:latin typeface="Lucida Sans Unicode"/>
                <a:cs typeface="Lucida Sans Unicode"/>
              </a:rPr>
              <a:t>Alytaus</a:t>
            </a:r>
            <a:r>
              <a:rPr sz="1613" spc="-86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124" dirty="0">
                <a:solidFill>
                  <a:srgbClr val="FFFFFF"/>
                </a:solidFill>
                <a:latin typeface="Lucida Sans Unicode"/>
                <a:cs typeface="Lucida Sans Unicode"/>
              </a:rPr>
              <a:t>r.</a:t>
            </a:r>
            <a:r>
              <a:rPr sz="1613" spc="-68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613" spc="-53" dirty="0">
                <a:solidFill>
                  <a:srgbClr val="FFFFFF"/>
                </a:solidFill>
                <a:latin typeface="Lucida Sans Unicode"/>
                <a:cs typeface="Lucida Sans Unicode"/>
              </a:rPr>
              <a:t>Butrimonių</a:t>
            </a:r>
            <a:endParaRPr sz="1613">
              <a:latin typeface="Lucida Sans Unicode"/>
              <a:cs typeface="Lucida Sans Unicode"/>
            </a:endParaRPr>
          </a:p>
          <a:p>
            <a:pPr marL="528161" defTabSz="685800">
              <a:lnSpc>
                <a:spcPts val="1725"/>
              </a:lnSpc>
            </a:pPr>
            <a:r>
              <a:rPr sz="1613" spc="-8" dirty="0">
                <a:solidFill>
                  <a:srgbClr val="FFFFFF"/>
                </a:solidFill>
                <a:latin typeface="Lucida Sans Unicode"/>
                <a:cs typeface="Lucida Sans Unicode"/>
              </a:rPr>
              <a:t>gimnazija</a:t>
            </a:r>
            <a:endParaRPr sz="1613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02736" y="480848"/>
            <a:ext cx="5943984" cy="41620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20480" y="3005919"/>
            <a:ext cx="2066289" cy="150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0025" indent="144145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latin typeface="Times New Roman"/>
                <a:cs typeface="Times New Roman"/>
              </a:rPr>
              <a:t>,,Medis,</a:t>
            </a:r>
            <a:r>
              <a:rPr sz="2100" b="1" spc="-75" dirty="0">
                <a:latin typeface="Times New Roman"/>
                <a:cs typeface="Times New Roman"/>
              </a:rPr>
              <a:t> </a:t>
            </a:r>
            <a:r>
              <a:rPr sz="2100" b="1" spc="-10" dirty="0">
                <a:latin typeface="Times New Roman"/>
                <a:cs typeface="Times New Roman"/>
              </a:rPr>
              <a:t>kuris </a:t>
            </a:r>
            <a:r>
              <a:rPr sz="2100" b="1" dirty="0">
                <a:latin typeface="Times New Roman"/>
                <a:cs typeface="Times New Roman"/>
              </a:rPr>
              <a:t>moka </a:t>
            </a:r>
            <a:r>
              <a:rPr sz="2100" b="1" spc="-10" dirty="0">
                <a:latin typeface="Times New Roman"/>
                <a:cs typeface="Times New Roman"/>
              </a:rPr>
              <a:t>klausytis“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60"/>
              </a:spcBef>
            </a:pPr>
            <a:endParaRPr sz="2100">
              <a:latin typeface="Times New Roman"/>
              <a:cs typeface="Times New Roman"/>
            </a:endParaRPr>
          </a:p>
          <a:p>
            <a:pPr marL="41910">
              <a:lnSpc>
                <a:spcPct val="100000"/>
              </a:lnSpc>
            </a:pPr>
            <a:r>
              <a:rPr sz="1500" spc="-10" dirty="0">
                <a:latin typeface="Times New Roman"/>
                <a:cs typeface="Times New Roman"/>
              </a:rPr>
              <a:t>Mokytoja</a:t>
            </a:r>
            <a:endParaRPr sz="1500">
              <a:latin typeface="Times New Roman"/>
              <a:cs typeface="Times New Roman"/>
            </a:endParaRPr>
          </a:p>
          <a:p>
            <a:pPr marL="179070">
              <a:lnSpc>
                <a:spcPct val="100000"/>
              </a:lnSpc>
            </a:pPr>
            <a:r>
              <a:rPr sz="1500" dirty="0">
                <a:latin typeface="Times New Roman"/>
                <a:cs typeface="Times New Roman"/>
              </a:rPr>
              <a:t>Karolina</a:t>
            </a:r>
            <a:r>
              <a:rPr sz="1500" spc="-40" dirty="0">
                <a:latin typeface="Times New Roman"/>
                <a:cs typeface="Times New Roman"/>
              </a:rPr>
              <a:t> </a:t>
            </a:r>
            <a:r>
              <a:rPr sz="1500" spc="-10" dirty="0">
                <a:latin typeface="Times New Roman"/>
                <a:cs typeface="Times New Roman"/>
              </a:rPr>
              <a:t>Kurcikevičienė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22703" y="713613"/>
            <a:ext cx="2052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ourier New"/>
                <a:cs typeface="Courier New"/>
              </a:rPr>
              <a:t>Muzikinė</a:t>
            </a:r>
            <a:r>
              <a:rPr sz="1400" b="1" spc="-35" dirty="0">
                <a:latin typeface="Courier New"/>
                <a:cs typeface="Courier New"/>
              </a:rPr>
              <a:t> </a:t>
            </a:r>
            <a:r>
              <a:rPr sz="1400" b="1" dirty="0">
                <a:latin typeface="Courier New"/>
                <a:cs typeface="Courier New"/>
              </a:rPr>
              <a:t>mjslė</a:t>
            </a:r>
            <a:r>
              <a:rPr sz="1400" b="1" spc="-30" dirty="0">
                <a:latin typeface="Courier New"/>
                <a:cs typeface="Courier New"/>
              </a:rPr>
              <a:t> </a:t>
            </a:r>
            <a:r>
              <a:rPr sz="1400" b="1" spc="-20" dirty="0">
                <a:latin typeface="Courier New"/>
                <a:cs typeface="Courier New"/>
              </a:rPr>
              <a:t>Nr.3</a:t>
            </a:r>
            <a:endParaRPr sz="1400">
              <a:latin typeface="Courier New"/>
              <a:cs typeface="Courier Ne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5947" y="1341834"/>
            <a:ext cx="852133" cy="75456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marR="5080" indent="22860">
              <a:lnSpc>
                <a:spcPct val="100000"/>
              </a:lnSpc>
              <a:spcBef>
                <a:spcPts val="100"/>
              </a:spcBef>
            </a:pPr>
            <a:r>
              <a:rPr dirty="0"/>
              <a:t>4b</a:t>
            </a:r>
            <a:r>
              <a:rPr spc="-15" dirty="0"/>
              <a:t> </a:t>
            </a:r>
            <a:r>
              <a:rPr dirty="0"/>
              <a:t>klasės</a:t>
            </a:r>
            <a:r>
              <a:rPr spc="-15" dirty="0"/>
              <a:t> </a:t>
            </a:r>
            <a:r>
              <a:rPr spc="-10" dirty="0"/>
              <a:t>mokinys Vincentas</a:t>
            </a:r>
            <a:r>
              <a:rPr spc="-60" dirty="0"/>
              <a:t> </a:t>
            </a:r>
            <a:r>
              <a:rPr spc="-10" dirty="0"/>
              <a:t>Marozas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19375" y="184260"/>
            <a:ext cx="6755765" cy="4775200"/>
            <a:chOff x="119375" y="184260"/>
            <a:chExt cx="6755765" cy="47752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900" y="193785"/>
              <a:ext cx="6736250" cy="475593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4137" y="189023"/>
              <a:ext cx="6746240" cy="4765675"/>
            </a:xfrm>
            <a:custGeom>
              <a:avLst/>
              <a:gdLst/>
              <a:ahLst/>
              <a:cxnLst/>
              <a:rect l="l" t="t" r="r" b="b"/>
              <a:pathLst>
                <a:path w="6746240" h="4765675">
                  <a:moveTo>
                    <a:pt x="0" y="0"/>
                  </a:moveTo>
                  <a:lnTo>
                    <a:pt x="6745775" y="0"/>
                  </a:lnTo>
                  <a:lnTo>
                    <a:pt x="6745775" y="4765462"/>
                  </a:lnTo>
                  <a:lnTo>
                    <a:pt x="0" y="4765462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767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744</Words>
  <Application>Microsoft Office PowerPoint</Application>
  <PresentationFormat>Demonstracija ekrane (16:9)</PresentationFormat>
  <Paragraphs>268</Paragraphs>
  <Slides>39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3</vt:i4>
      </vt:variant>
      <vt:variant>
        <vt:lpstr>Skaidrių pavadinimai</vt:lpstr>
      </vt:variant>
      <vt:variant>
        <vt:i4>39</vt:i4>
      </vt:variant>
    </vt:vector>
  </HeadingPairs>
  <TitlesOfParts>
    <vt:vector size="47" baseType="lpstr">
      <vt:lpstr>Arial Black</vt:lpstr>
      <vt:lpstr>Calibri</vt:lpstr>
      <vt:lpstr>Courier New</vt:lpstr>
      <vt:lpstr>Lucida Sans Unicode</vt:lpstr>
      <vt:lpstr>Times New Roman</vt:lpstr>
      <vt:lpstr>Office Theme</vt:lpstr>
      <vt:lpstr>1_Office Theme</vt:lpstr>
      <vt:lpstr>2_Office Theme</vt:lpstr>
      <vt:lpstr>„PowerPoint“ pateiktis</vt:lpstr>
      <vt:lpstr>1 MĮSLĖ „Vaikystė“ 1 kl.</vt:lpstr>
      <vt:lpstr>1c klasės mokinė Nicolė Klevaitė</vt:lpstr>
      <vt:lpstr>„PowerPoint“ pateiktis</vt:lpstr>
      <vt:lpstr>2 MĮSLĖ</vt:lpstr>
      <vt:lpstr>„PowerPoint“ pateiktis</vt:lpstr>
      <vt:lpstr>„PowerPoint“ pateiktis</vt:lpstr>
      <vt:lpstr>3 MĮSLĖ</vt:lpstr>
      <vt:lpstr>4b klasės mokinys Vincentas Marozas</vt:lpstr>
      <vt:lpstr>„PowerPoint“ pateiktis</vt:lpstr>
      <vt:lpstr>4 MĮSLĖ</vt:lpstr>
      <vt:lpstr>„PowerPoint“ pateiktis</vt:lpstr>
      <vt:lpstr>„PowerPoint“ pateiktis</vt:lpstr>
      <vt:lpstr>5 MĮSLĖ</vt:lpstr>
      <vt:lpstr>3b klasės mokinė Ieva Skarulskytė</vt:lpstr>
      <vt:lpstr>„PowerPoint“ pateiktis</vt:lpstr>
      <vt:lpstr>6 MĮSLĖ</vt:lpstr>
      <vt:lpstr>4b klasės mokinė Katrė Karpavičiūtė</vt:lpstr>
      <vt:lpstr>„PowerPoint“ pateiktis</vt:lpstr>
      <vt:lpstr>7 MĮSLĖ „Mano namai“ 1 kl.</vt:lpstr>
      <vt:lpstr>2a klasės mokinė Ona Olšauskaitė</vt:lpstr>
      <vt:lpstr>„PowerPoint“ pateiktis</vt:lpstr>
      <vt:lpstr>8 MĮSLĖ</vt:lpstr>
      <vt:lpstr>„PowerPoint“ pateiktis</vt:lpstr>
      <vt:lpstr>„PowerPoint“ pateiktis</vt:lpstr>
      <vt:lpstr>9 MĮSLĖ</vt:lpstr>
      <vt:lpstr>4a klasės mokinė Barbora Tamulionytė</vt:lpstr>
      <vt:lpstr>„PowerPoint“ pateiktis</vt:lpstr>
      <vt:lpstr>10 MĮSLĖ</vt:lpstr>
      <vt:lpstr>1c klasės mokinys Julius Oskolokas</vt:lpstr>
      <vt:lpstr>„PowerPoint“ pateiktis</vt:lpstr>
      <vt:lpstr>11 MĮSLĖ</vt:lpstr>
      <vt:lpstr>3b klasės mokinė Izabelė Kislovska</vt:lpstr>
      <vt:lpstr>„PowerPoint“ pateiktis</vt:lpstr>
      <vt:lpstr>12 MĮSLĖ</vt:lpstr>
      <vt:lpstr>„PowerPoint“ pateiktis</vt:lpstr>
      <vt:lpstr>„PowerPoint“ pateiktis</vt:lpstr>
      <vt:lpstr>13 MĮSLĖ</vt:lpstr>
      <vt:lpstr>4a klasės mokinė Kotryna Grigaitė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Kaip pavadinčiau aš?</dc:title>
  <cp:lastModifiedBy>VAMM 2</cp:lastModifiedBy>
  <cp:revision>2</cp:revision>
  <dcterms:created xsi:type="dcterms:W3CDTF">2026-05-21T22:36:39Z</dcterms:created>
  <dcterms:modified xsi:type="dcterms:W3CDTF">2026-05-21T23:26:30Z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2026-05-21T00:00:00Z</vt:filetime>
  </property>
  <property fmtid="{D5CDD505-2E9C-101B-9397-08002B2CF9AE}" pid="3" name="Creator">
    <vt:lpwstr>Google</vt:lpwstr>
  </property>
  <property fmtid="{D5CDD505-2E9C-101B-9397-08002B2CF9AE}" pid="4" name="LastSaved">
    <vt:filetime>2026-05-21T00:00:00Z</vt:filetime>
  </property>
</Properties>
</file>